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22"/>
  </p:notesMasterIdLst>
  <p:handoutMasterIdLst>
    <p:handoutMasterId r:id="rId23"/>
  </p:handoutMasterIdLst>
  <p:sldIdLst>
    <p:sldId id="263" r:id="rId3"/>
    <p:sldId id="286" r:id="rId4"/>
    <p:sldId id="273" r:id="rId5"/>
    <p:sldId id="275" r:id="rId6"/>
    <p:sldId id="306" r:id="rId7"/>
    <p:sldId id="304" r:id="rId8"/>
    <p:sldId id="292" r:id="rId9"/>
    <p:sldId id="293" r:id="rId10"/>
    <p:sldId id="291" r:id="rId11"/>
    <p:sldId id="308" r:id="rId12"/>
    <p:sldId id="309" r:id="rId13"/>
    <p:sldId id="295" r:id="rId14"/>
    <p:sldId id="296" r:id="rId15"/>
    <p:sldId id="313" r:id="rId16"/>
    <p:sldId id="317" r:id="rId17"/>
    <p:sldId id="312" r:id="rId18"/>
    <p:sldId id="310" r:id="rId19"/>
    <p:sldId id="31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8E9910-347A-476A-AF74-3A5BA9B8A760}" v="179" dt="2024-10-17T22:48:40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on Faure" userId="fdf08244fa09b0a1" providerId="LiveId" clId="{888E9910-347A-476A-AF74-3A5BA9B8A760}"/>
    <pc:docChg chg="undo custSel addSld delSld modSld sldOrd">
      <pc:chgData name="Harrison Faure" userId="fdf08244fa09b0a1" providerId="LiveId" clId="{888E9910-347A-476A-AF74-3A5BA9B8A760}" dt="2024-10-17T22:49:03.634" v="5373" actId="13822"/>
      <pc:docMkLst>
        <pc:docMk/>
      </pc:docMkLst>
      <pc:sldChg chg="modSp mod">
        <pc:chgData name="Harrison Faure" userId="fdf08244fa09b0a1" providerId="LiveId" clId="{888E9910-347A-476A-AF74-3A5BA9B8A760}" dt="2024-10-17T10:57:27.919" v="4771" actId="1076"/>
        <pc:sldMkLst>
          <pc:docMk/>
          <pc:sldMk cId="1594513196" sldId="272"/>
        </pc:sldMkLst>
        <pc:spChg chg="mod">
          <ac:chgData name="Harrison Faure" userId="fdf08244fa09b0a1" providerId="LiveId" clId="{888E9910-347A-476A-AF74-3A5BA9B8A760}" dt="2024-10-17T10:57:27.919" v="4771" actId="1076"/>
          <ac:spMkLst>
            <pc:docMk/>
            <pc:sldMk cId="1594513196" sldId="272"/>
            <ac:spMk id="4" creationId="{49D22177-F7F4-58F6-F21F-C13EB35F0CC9}"/>
          </ac:spMkLst>
        </pc:spChg>
      </pc:sldChg>
      <pc:sldChg chg="addSp delSp modSp mod modClrScheme chgLayout">
        <pc:chgData name="Harrison Faure" userId="fdf08244fa09b0a1" providerId="LiveId" clId="{888E9910-347A-476A-AF74-3A5BA9B8A760}" dt="2024-10-17T09:50:06.349" v="4241" actId="255"/>
        <pc:sldMkLst>
          <pc:docMk/>
          <pc:sldMk cId="946310032" sldId="273"/>
        </pc:sldMkLst>
        <pc:spChg chg="del mod">
          <ac:chgData name="Harrison Faure" userId="fdf08244fa09b0a1" providerId="LiveId" clId="{888E9910-347A-476A-AF74-3A5BA9B8A760}" dt="2024-10-17T09:05:55.527" v="3938" actId="26606"/>
          <ac:spMkLst>
            <pc:docMk/>
            <pc:sldMk cId="946310032" sldId="273"/>
            <ac:spMk id="2" creationId="{DE1931F2-9309-50D3-0B3D-2275ED84C171}"/>
          </ac:spMkLst>
        </pc:spChg>
        <pc:spChg chg="mod">
          <ac:chgData name="Harrison Faure" userId="fdf08244fa09b0a1" providerId="LiveId" clId="{888E9910-347A-476A-AF74-3A5BA9B8A760}" dt="2024-10-17T09:50:06.349" v="4241" actId="255"/>
          <ac:spMkLst>
            <pc:docMk/>
            <pc:sldMk cId="946310032" sldId="273"/>
            <ac:spMk id="3" creationId="{1375EC53-513E-EBBD-3AEB-166FE8CFB690}"/>
          </ac:spMkLst>
        </pc:spChg>
        <pc:spChg chg="add">
          <ac:chgData name="Harrison Faure" userId="fdf08244fa09b0a1" providerId="LiveId" clId="{888E9910-347A-476A-AF74-3A5BA9B8A760}" dt="2024-10-16T23:26:31.669" v="43"/>
          <ac:spMkLst>
            <pc:docMk/>
            <pc:sldMk cId="946310032" sldId="273"/>
            <ac:spMk id="4" creationId="{837E27B3-56C3-DD39-AB6B-AFE62A0EDF30}"/>
          </ac:spMkLst>
        </pc:spChg>
        <pc:spChg chg="add del mod">
          <ac:chgData name="Harrison Faure" userId="fdf08244fa09b0a1" providerId="LiveId" clId="{888E9910-347A-476A-AF74-3A5BA9B8A760}" dt="2024-10-17T09:29:22.404" v="4004" actId="478"/>
          <ac:spMkLst>
            <pc:docMk/>
            <pc:sldMk cId="946310032" sldId="273"/>
            <ac:spMk id="5" creationId="{6BB75F8A-932B-8B0F-3A48-1835B74535CC}"/>
          </ac:spMkLst>
        </pc:spChg>
        <pc:spChg chg="add">
          <ac:chgData name="Harrison Faure" userId="fdf08244fa09b0a1" providerId="LiveId" clId="{888E9910-347A-476A-AF74-3A5BA9B8A760}" dt="2024-10-16T23:26:34.593" v="44"/>
          <ac:spMkLst>
            <pc:docMk/>
            <pc:sldMk cId="946310032" sldId="273"/>
            <ac:spMk id="5" creationId="{D8875428-5381-712F-4BB5-941FF42D3F25}"/>
          </ac:spMkLst>
        </pc:spChg>
        <pc:spChg chg="add del mod">
          <ac:chgData name="Harrison Faure" userId="fdf08244fa09b0a1" providerId="LiveId" clId="{888E9910-347A-476A-AF74-3A5BA9B8A760}" dt="2024-10-17T09:28:08.933" v="3986" actId="26606"/>
          <ac:spMkLst>
            <pc:docMk/>
            <pc:sldMk cId="946310032" sldId="273"/>
            <ac:spMk id="6" creationId="{5057D45C-9172-37DE-6F08-4C6F0B60990E}"/>
          </ac:spMkLst>
        </pc:spChg>
        <pc:spChg chg="add del mod">
          <ac:chgData name="Harrison Faure" userId="fdf08244fa09b0a1" providerId="LiveId" clId="{888E9910-347A-476A-AF74-3A5BA9B8A760}" dt="2024-10-17T09:46:56.229" v="4182" actId="478"/>
          <ac:spMkLst>
            <pc:docMk/>
            <pc:sldMk cId="946310032" sldId="273"/>
            <ac:spMk id="10" creationId="{C6199834-5AC2-0D5C-4D54-8303F6B20495}"/>
          </ac:spMkLst>
        </pc:spChg>
        <pc:spChg chg="add mod">
          <ac:chgData name="Harrison Faure" userId="fdf08244fa09b0a1" providerId="LiveId" clId="{888E9910-347A-476A-AF74-3A5BA9B8A760}" dt="2024-10-17T09:48:06.884" v="4198" actId="1076"/>
          <ac:spMkLst>
            <pc:docMk/>
            <pc:sldMk cId="946310032" sldId="273"/>
            <ac:spMk id="12" creationId="{2FF5B735-A7D3-F33B-52FF-E28DC5C86D68}"/>
          </ac:spMkLst>
        </pc:spChg>
        <pc:graphicFrameChg chg="add del mod modGraphic">
          <ac:chgData name="Harrison Faure" userId="fdf08244fa09b0a1" providerId="LiveId" clId="{888E9910-347A-476A-AF74-3A5BA9B8A760}" dt="2024-10-17T09:27:43.382" v="3973" actId="478"/>
          <ac:graphicFrameMkLst>
            <pc:docMk/>
            <pc:sldMk cId="946310032" sldId="273"/>
            <ac:graphicFrameMk id="7" creationId="{F0A6A190-584B-226E-125D-B05A37D7539C}"/>
          </ac:graphicFrameMkLst>
        </pc:graphicFrameChg>
        <pc:graphicFrameChg chg="add mod modGraphic">
          <ac:chgData name="Harrison Faure" userId="fdf08244fa09b0a1" providerId="LiveId" clId="{888E9910-347A-476A-AF74-3A5BA9B8A760}" dt="2024-10-17T09:49:51.529" v="4225" actId="12100"/>
          <ac:graphicFrameMkLst>
            <pc:docMk/>
            <pc:sldMk cId="946310032" sldId="273"/>
            <ac:graphicFrameMk id="8" creationId="{C491BDE4-473F-580F-8939-43B943604D55}"/>
          </ac:graphicFrameMkLst>
        </pc:graphicFrameChg>
      </pc:sldChg>
      <pc:sldChg chg="addSp delSp modSp mod modClrScheme chgLayout">
        <pc:chgData name="Harrison Faure" userId="fdf08244fa09b0a1" providerId="LiveId" clId="{888E9910-347A-476A-AF74-3A5BA9B8A760}" dt="2024-10-17T22:43:22.482" v="5172" actId="1076"/>
        <pc:sldMkLst>
          <pc:docMk/>
          <pc:sldMk cId="2719942487" sldId="275"/>
        </pc:sldMkLst>
        <pc:spChg chg="mod">
          <ac:chgData name="Harrison Faure" userId="fdf08244fa09b0a1" providerId="LiveId" clId="{888E9910-347A-476A-AF74-3A5BA9B8A760}" dt="2024-10-17T09:50:26.742" v="4259" actId="113"/>
          <ac:spMkLst>
            <pc:docMk/>
            <pc:sldMk cId="2719942487" sldId="275"/>
            <ac:spMk id="3" creationId="{F5AED701-E618-9F5E-4A55-AB050D6FD3F9}"/>
          </ac:spMkLst>
        </pc:spChg>
        <pc:spChg chg="del mod">
          <ac:chgData name="Harrison Faure" userId="fdf08244fa09b0a1" providerId="LiveId" clId="{888E9910-347A-476A-AF74-3A5BA9B8A760}" dt="2024-10-17T09:29:56.604" v="4013" actId="26606"/>
          <ac:spMkLst>
            <pc:docMk/>
            <pc:sldMk cId="2719942487" sldId="275"/>
            <ac:spMk id="4" creationId="{B8D8A7C0-A6A2-88A0-653C-AB5DF6AD6BA6}"/>
          </ac:spMkLst>
        </pc:spChg>
        <pc:spChg chg="add del mod">
          <ac:chgData name="Harrison Faure" userId="fdf08244fa09b0a1" providerId="LiveId" clId="{888E9910-347A-476A-AF74-3A5BA9B8A760}" dt="2024-10-17T09:27:36.045" v="3972" actId="21"/>
          <ac:spMkLst>
            <pc:docMk/>
            <pc:sldMk cId="2719942487" sldId="275"/>
            <ac:spMk id="5" creationId="{5057D45C-9172-37DE-6F08-4C6F0B60990E}"/>
          </ac:spMkLst>
        </pc:spChg>
        <pc:spChg chg="add del mod">
          <ac:chgData name="Harrison Faure" userId="fdf08244fa09b0a1" providerId="LiveId" clId="{888E9910-347A-476A-AF74-3A5BA9B8A760}" dt="2024-10-17T09:29:39.045" v="4012" actId="21"/>
          <ac:spMkLst>
            <pc:docMk/>
            <pc:sldMk cId="2719942487" sldId="275"/>
            <ac:spMk id="6" creationId="{2491B2D0-9210-45BB-18B3-D5CCC04B2D33}"/>
          </ac:spMkLst>
        </pc:spChg>
        <pc:spChg chg="add mod">
          <ac:chgData name="Harrison Faure" userId="fdf08244fa09b0a1" providerId="LiveId" clId="{888E9910-347A-476A-AF74-3A5BA9B8A760}" dt="2024-10-17T22:43:22.482" v="5172" actId="1076"/>
          <ac:spMkLst>
            <pc:docMk/>
            <pc:sldMk cId="2719942487" sldId="275"/>
            <ac:spMk id="9" creationId="{B8010985-4EB1-37AF-7239-5107D26CA6ED}"/>
          </ac:spMkLst>
        </pc:spChg>
        <pc:spChg chg="add del mod">
          <ac:chgData name="Harrison Faure" userId="fdf08244fa09b0a1" providerId="LiveId" clId="{888E9910-347A-476A-AF74-3A5BA9B8A760}" dt="2024-10-17T09:35:58.617" v="4018" actId="478"/>
          <ac:spMkLst>
            <pc:docMk/>
            <pc:sldMk cId="2719942487" sldId="275"/>
            <ac:spMk id="10" creationId="{5947947D-59A5-AD61-6EA1-7288C9C1F098}"/>
          </ac:spMkLst>
        </pc:spChg>
        <pc:graphicFrameChg chg="add mod modGraphic">
          <ac:chgData name="Harrison Faure" userId="fdf08244fa09b0a1" providerId="LiveId" clId="{888E9910-347A-476A-AF74-3A5BA9B8A760}" dt="2024-10-17T09:49:48.475" v="4224" actId="12100"/>
          <ac:graphicFrameMkLst>
            <pc:docMk/>
            <pc:sldMk cId="2719942487" sldId="275"/>
            <ac:graphicFrameMk id="7" creationId="{8993D0DD-63E4-EC23-782C-1D6D4BFBE977}"/>
          </ac:graphicFrameMkLst>
        </pc:graphicFrameChg>
      </pc:sldChg>
      <pc:sldChg chg="delSp modSp del mod">
        <pc:chgData name="Harrison Faure" userId="fdf08244fa09b0a1" providerId="LiveId" clId="{888E9910-347A-476A-AF74-3A5BA9B8A760}" dt="2024-10-17T02:30:45.613" v="2663" actId="2696"/>
        <pc:sldMkLst>
          <pc:docMk/>
          <pc:sldMk cId="2854895284" sldId="285"/>
        </pc:sldMkLst>
        <pc:spChg chg="del mod">
          <ac:chgData name="Harrison Faure" userId="fdf08244fa09b0a1" providerId="LiveId" clId="{888E9910-347A-476A-AF74-3A5BA9B8A760}" dt="2024-10-17T02:30:40.160" v="2659"/>
          <ac:spMkLst>
            <pc:docMk/>
            <pc:sldMk cId="2854895284" sldId="285"/>
            <ac:spMk id="2" creationId="{813D715C-14A6-878F-6F3A-92935BE4E6B3}"/>
          </ac:spMkLst>
        </pc:spChg>
      </pc:sldChg>
      <pc:sldChg chg="addSp delSp modSp mod ord modClrScheme chgLayout">
        <pc:chgData name="Harrison Faure" userId="fdf08244fa09b0a1" providerId="LiveId" clId="{888E9910-347A-476A-AF74-3A5BA9B8A760}" dt="2024-10-17T09:50:32.918" v="4262" actId="404"/>
        <pc:sldMkLst>
          <pc:docMk/>
          <pc:sldMk cId="791182832" sldId="286"/>
        </pc:sldMkLst>
        <pc:spChg chg="del mod">
          <ac:chgData name="Harrison Faure" userId="fdf08244fa09b0a1" providerId="LiveId" clId="{888E9910-347A-476A-AF74-3A5BA9B8A760}" dt="2024-10-17T07:41:00.873" v="3835" actId="478"/>
          <ac:spMkLst>
            <pc:docMk/>
            <pc:sldMk cId="791182832" sldId="286"/>
            <ac:spMk id="2" creationId="{B35471EC-28F4-CF40-32D7-E89975944D45}"/>
          </ac:spMkLst>
        </pc:spChg>
        <pc:spChg chg="mod ord">
          <ac:chgData name="Harrison Faure" userId="fdf08244fa09b0a1" providerId="LiveId" clId="{888E9910-347A-476A-AF74-3A5BA9B8A760}" dt="2024-10-17T09:50:32.918" v="4262" actId="404"/>
          <ac:spMkLst>
            <pc:docMk/>
            <pc:sldMk cId="791182832" sldId="286"/>
            <ac:spMk id="3" creationId="{DF226DED-0C28-7C72-31D7-40A72B92C7E2}"/>
          </ac:spMkLst>
        </pc:spChg>
        <pc:spChg chg="add del mod ord">
          <ac:chgData name="Harrison Faure" userId="fdf08244fa09b0a1" providerId="LiveId" clId="{888E9910-347A-476A-AF74-3A5BA9B8A760}" dt="2024-10-17T07:52:29.414" v="3866" actId="700"/>
          <ac:spMkLst>
            <pc:docMk/>
            <pc:sldMk cId="791182832" sldId="286"/>
            <ac:spMk id="8" creationId="{C5319922-FAC6-16A1-3E99-C011BEAE2218}"/>
          </ac:spMkLst>
        </pc:spChg>
        <pc:spChg chg="add del mod ord">
          <ac:chgData name="Harrison Faure" userId="fdf08244fa09b0a1" providerId="LiveId" clId="{888E9910-347A-476A-AF74-3A5BA9B8A760}" dt="2024-10-17T07:52:46.492" v="3869" actId="478"/>
          <ac:spMkLst>
            <pc:docMk/>
            <pc:sldMk cId="791182832" sldId="286"/>
            <ac:spMk id="9" creationId="{8B840A42-81B7-B029-496E-B381310B34FE}"/>
          </ac:spMkLst>
        </pc:spChg>
        <pc:spChg chg="add del mod">
          <ac:chgData name="Harrison Faure" userId="fdf08244fa09b0a1" providerId="LiveId" clId="{888E9910-347A-476A-AF74-3A5BA9B8A760}" dt="2024-10-17T09:37:38.710" v="4026" actId="478"/>
          <ac:spMkLst>
            <pc:docMk/>
            <pc:sldMk cId="791182832" sldId="286"/>
            <ac:spMk id="11" creationId="{73189040-B93D-96A8-BF19-BAE9C5161BB7}"/>
          </ac:spMkLst>
        </pc:spChg>
        <pc:spChg chg="add del">
          <ac:chgData name="Harrison Faure" userId="fdf08244fa09b0a1" providerId="LiveId" clId="{888E9910-347A-476A-AF74-3A5BA9B8A760}" dt="2024-10-17T09:37:38.710" v="4026" actId="478"/>
          <ac:spMkLst>
            <pc:docMk/>
            <pc:sldMk cId="791182832" sldId="286"/>
            <ac:spMk id="12" creationId="{8C15D80D-0D0B-323F-792D-AE91BF28BAF8}"/>
          </ac:spMkLst>
        </pc:spChg>
        <pc:spChg chg="add">
          <ac:chgData name="Harrison Faure" userId="fdf08244fa09b0a1" providerId="LiveId" clId="{888E9910-347A-476A-AF74-3A5BA9B8A760}" dt="2024-10-17T09:37:40.538" v="4027"/>
          <ac:spMkLst>
            <pc:docMk/>
            <pc:sldMk cId="791182832" sldId="286"/>
            <ac:spMk id="13" creationId="{BE6BB387-17F5-567F-2658-3E442E0ABEFC}"/>
          </ac:spMkLst>
        </pc:spChg>
        <pc:spChg chg="add mod">
          <ac:chgData name="Harrison Faure" userId="fdf08244fa09b0a1" providerId="LiveId" clId="{888E9910-347A-476A-AF74-3A5BA9B8A760}" dt="2024-10-17T09:48:27.821" v="4204" actId="1076"/>
          <ac:spMkLst>
            <pc:docMk/>
            <pc:sldMk cId="791182832" sldId="286"/>
            <ac:spMk id="15" creationId="{3FAA74BC-6ABD-3405-305B-ABCECBDC507D}"/>
          </ac:spMkLst>
        </pc:spChg>
        <pc:picChg chg="add mod">
          <ac:chgData name="Harrison Faure" userId="fdf08244fa09b0a1" providerId="LiveId" clId="{888E9910-347A-476A-AF74-3A5BA9B8A760}" dt="2024-10-17T09:48:26.037" v="4203" actId="1076"/>
          <ac:picMkLst>
            <pc:docMk/>
            <pc:sldMk cId="791182832" sldId="286"/>
            <ac:picMk id="5" creationId="{EF21A448-DC23-4137-B410-D7BAC1C94A54}"/>
          </ac:picMkLst>
        </pc:picChg>
        <pc:picChg chg="add mod">
          <ac:chgData name="Harrison Faure" userId="fdf08244fa09b0a1" providerId="LiveId" clId="{888E9910-347A-476A-AF74-3A5BA9B8A760}" dt="2024-10-17T07:52:50.911" v="3871" actId="1076"/>
          <ac:picMkLst>
            <pc:docMk/>
            <pc:sldMk cId="791182832" sldId="286"/>
            <ac:picMk id="7" creationId="{182FF02C-E49E-1031-B50B-1668A5ED6949}"/>
          </ac:picMkLst>
        </pc:picChg>
        <pc:picChg chg="add mod">
          <ac:chgData name="Harrison Faure" userId="fdf08244fa09b0a1" providerId="LiveId" clId="{888E9910-347A-476A-AF74-3A5BA9B8A760}" dt="2024-10-17T07:52:48.858" v="3870" actId="1076"/>
          <ac:picMkLst>
            <pc:docMk/>
            <pc:sldMk cId="791182832" sldId="286"/>
            <ac:picMk id="1026" creationId="{200F5658-CD41-8DC4-FFD5-EF5045DC0B87}"/>
          </ac:picMkLst>
        </pc:picChg>
        <pc:picChg chg="add mod">
          <ac:chgData name="Harrison Faure" userId="fdf08244fa09b0a1" providerId="LiveId" clId="{888E9910-347A-476A-AF74-3A5BA9B8A760}" dt="2024-10-17T07:53:05.559" v="3876" actId="1076"/>
          <ac:picMkLst>
            <pc:docMk/>
            <pc:sldMk cId="791182832" sldId="286"/>
            <ac:picMk id="1028" creationId="{353C8163-3DA9-EC46-239A-FDE014EECE02}"/>
          </ac:picMkLst>
        </pc:picChg>
      </pc:sldChg>
      <pc:sldChg chg="delSp modSp del mod">
        <pc:chgData name="Harrison Faure" userId="fdf08244fa09b0a1" providerId="LiveId" clId="{888E9910-347A-476A-AF74-3A5BA9B8A760}" dt="2024-10-16T23:50:03.496" v="468" actId="2696"/>
        <pc:sldMkLst>
          <pc:docMk/>
          <pc:sldMk cId="849386029" sldId="287"/>
        </pc:sldMkLst>
        <pc:spChg chg="del mod">
          <ac:chgData name="Harrison Faure" userId="fdf08244fa09b0a1" providerId="LiveId" clId="{888E9910-347A-476A-AF74-3A5BA9B8A760}" dt="2024-10-16T23:50:00.548" v="467"/>
          <ac:spMkLst>
            <pc:docMk/>
            <pc:sldMk cId="849386029" sldId="287"/>
            <ac:spMk id="2" creationId="{F921107B-FE35-45DB-0B6B-AE27C3F9B04B}"/>
          </ac:spMkLst>
        </pc:spChg>
      </pc:sldChg>
      <pc:sldChg chg="delSp modSp del mod">
        <pc:chgData name="Harrison Faure" userId="fdf08244fa09b0a1" providerId="LiveId" clId="{888E9910-347A-476A-AF74-3A5BA9B8A760}" dt="2024-10-17T00:10:09.929" v="1115" actId="2696"/>
        <pc:sldMkLst>
          <pc:docMk/>
          <pc:sldMk cId="59217955" sldId="288"/>
        </pc:sldMkLst>
        <pc:spChg chg="del mod">
          <ac:chgData name="Harrison Faure" userId="fdf08244fa09b0a1" providerId="LiveId" clId="{888E9910-347A-476A-AF74-3A5BA9B8A760}" dt="2024-10-17T00:09:59.543" v="1111"/>
          <ac:spMkLst>
            <pc:docMk/>
            <pc:sldMk cId="59217955" sldId="288"/>
            <ac:spMk id="4" creationId="{37630B05-03F9-8F1C-D6A8-CF6175A95A67}"/>
          </ac:spMkLst>
        </pc:spChg>
      </pc:sldChg>
      <pc:sldChg chg="modSp del mod">
        <pc:chgData name="Harrison Faure" userId="fdf08244fa09b0a1" providerId="LiveId" clId="{888E9910-347A-476A-AF74-3A5BA9B8A760}" dt="2024-10-17T09:44:06.162" v="4140" actId="2696"/>
        <pc:sldMkLst>
          <pc:docMk/>
          <pc:sldMk cId="1622471416" sldId="289"/>
        </pc:sldMkLst>
        <pc:spChg chg="mod">
          <ac:chgData name="Harrison Faure" userId="fdf08244fa09b0a1" providerId="LiveId" clId="{888E9910-347A-476A-AF74-3A5BA9B8A760}" dt="2024-10-17T09:43:42.589" v="4136" actId="21"/>
          <ac:spMkLst>
            <pc:docMk/>
            <pc:sldMk cId="1622471416" sldId="289"/>
            <ac:spMk id="4" creationId="{A105FCCF-ADE2-27CA-C309-3EA3BFAAF914}"/>
          </ac:spMkLst>
        </pc:spChg>
      </pc:sldChg>
      <pc:sldChg chg="modSp del mod">
        <pc:chgData name="Harrison Faure" userId="fdf08244fa09b0a1" providerId="LiveId" clId="{888E9910-347A-476A-AF74-3A5BA9B8A760}" dt="2024-10-17T00:22:23.242" v="1563" actId="2696"/>
        <pc:sldMkLst>
          <pc:docMk/>
          <pc:sldMk cId="4035236707" sldId="290"/>
        </pc:sldMkLst>
        <pc:spChg chg="mod">
          <ac:chgData name="Harrison Faure" userId="fdf08244fa09b0a1" providerId="LiveId" clId="{888E9910-347A-476A-AF74-3A5BA9B8A760}" dt="2024-10-17T00:22:13.155" v="1562" actId="14100"/>
          <ac:spMkLst>
            <pc:docMk/>
            <pc:sldMk cId="4035236707" sldId="290"/>
            <ac:spMk id="4" creationId="{D6BB942A-5682-D25D-3E3E-DCCAD59EB6F5}"/>
          </ac:spMkLst>
        </pc:spChg>
      </pc:sldChg>
      <pc:sldChg chg="addSp delSp modSp mod ord">
        <pc:chgData name="Harrison Faure" userId="fdf08244fa09b0a1" providerId="LiveId" clId="{888E9910-347A-476A-AF74-3A5BA9B8A760}" dt="2024-10-17T10:23:24.604" v="4677" actId="1076"/>
        <pc:sldMkLst>
          <pc:docMk/>
          <pc:sldMk cId="2767121426" sldId="291"/>
        </pc:sldMkLst>
        <pc:spChg chg="mod">
          <ac:chgData name="Harrison Faure" userId="fdf08244fa09b0a1" providerId="LiveId" clId="{888E9910-347A-476A-AF74-3A5BA9B8A760}" dt="2024-10-17T10:23:24.604" v="4677" actId="1076"/>
          <ac:spMkLst>
            <pc:docMk/>
            <pc:sldMk cId="2767121426" sldId="291"/>
            <ac:spMk id="3" creationId="{6043026F-94EC-9185-00DE-4B3BB02C0F42}"/>
          </ac:spMkLst>
        </pc:spChg>
        <pc:picChg chg="add del mod">
          <ac:chgData name="Harrison Faure" userId="fdf08244fa09b0a1" providerId="LiveId" clId="{888E9910-347A-476A-AF74-3A5BA9B8A760}" dt="2024-10-17T10:16:59.668" v="4581" actId="478"/>
          <ac:picMkLst>
            <pc:docMk/>
            <pc:sldMk cId="2767121426" sldId="291"/>
            <ac:picMk id="4" creationId="{7B820BD1-EB69-06C0-16A4-BD1A31AAE7AA}"/>
          </ac:picMkLst>
        </pc:picChg>
        <pc:picChg chg="del mod">
          <ac:chgData name="Harrison Faure" userId="fdf08244fa09b0a1" providerId="LiveId" clId="{888E9910-347A-476A-AF74-3A5BA9B8A760}" dt="2024-10-17T01:40:03.711" v="2008" actId="478"/>
          <ac:picMkLst>
            <pc:docMk/>
            <pc:sldMk cId="2767121426" sldId="291"/>
            <ac:picMk id="5" creationId="{6C4AFF20-1547-FE78-D1AD-1D702BAC39E2}"/>
          </ac:picMkLst>
        </pc:picChg>
        <pc:picChg chg="add mod modCrop">
          <ac:chgData name="Harrison Faure" userId="fdf08244fa09b0a1" providerId="LiveId" clId="{888E9910-347A-476A-AF74-3A5BA9B8A760}" dt="2024-10-17T10:17:49.222" v="4589" actId="732"/>
          <ac:picMkLst>
            <pc:docMk/>
            <pc:sldMk cId="2767121426" sldId="291"/>
            <ac:picMk id="7" creationId="{209D74D3-F026-CF6A-F30F-340E51355285}"/>
          </ac:picMkLst>
        </pc:picChg>
        <pc:picChg chg="add del mod modCrop">
          <ac:chgData name="Harrison Faure" userId="fdf08244fa09b0a1" providerId="LiveId" clId="{888E9910-347A-476A-AF74-3A5BA9B8A760}" dt="2024-10-17T10:18:55.756" v="4608" actId="478"/>
          <ac:picMkLst>
            <pc:docMk/>
            <pc:sldMk cId="2767121426" sldId="291"/>
            <ac:picMk id="9" creationId="{E3FE9164-EF2C-79C6-D272-C59FFE2E98C8}"/>
          </ac:picMkLst>
        </pc:picChg>
      </pc:sldChg>
      <pc:sldChg chg="addSp delSp modSp mod">
        <pc:chgData name="Harrison Faure" userId="fdf08244fa09b0a1" providerId="LiveId" clId="{888E9910-347A-476A-AF74-3A5BA9B8A760}" dt="2024-10-17T21:33:52.421" v="4894" actId="1076"/>
        <pc:sldMkLst>
          <pc:docMk/>
          <pc:sldMk cId="402855911" sldId="292"/>
        </pc:sldMkLst>
        <pc:spChg chg="mod">
          <ac:chgData name="Harrison Faure" userId="fdf08244fa09b0a1" providerId="LiveId" clId="{888E9910-347A-476A-AF74-3A5BA9B8A760}" dt="2024-10-17T21:33:44.985" v="4891" actId="113"/>
          <ac:spMkLst>
            <pc:docMk/>
            <pc:sldMk cId="402855911" sldId="292"/>
            <ac:spMk id="3" creationId="{51C2C5D8-0401-E5FE-4E79-4C5EE15B1C5C}"/>
          </ac:spMkLst>
        </pc:spChg>
        <pc:spChg chg="mod">
          <ac:chgData name="Harrison Faure" userId="fdf08244fa09b0a1" providerId="LiveId" clId="{888E9910-347A-476A-AF74-3A5BA9B8A760}" dt="2024-10-17T21:33:44.985" v="4891" actId="113"/>
          <ac:spMkLst>
            <pc:docMk/>
            <pc:sldMk cId="402855911" sldId="292"/>
            <ac:spMk id="4" creationId="{63C95C43-1A3C-2EDF-6001-2EF5B3B75907}"/>
          </ac:spMkLst>
        </pc:spChg>
        <pc:spChg chg="add del mod">
          <ac:chgData name="Harrison Faure" userId="fdf08244fa09b0a1" providerId="LiveId" clId="{888E9910-347A-476A-AF74-3A5BA9B8A760}" dt="2024-10-17T21:33:32.390" v="4879" actId="478"/>
          <ac:spMkLst>
            <pc:docMk/>
            <pc:sldMk cId="402855911" sldId="292"/>
            <ac:spMk id="6" creationId="{17D67A31-5BB2-8299-BE14-B67AA912EAE1}"/>
          </ac:spMkLst>
        </pc:spChg>
        <pc:spChg chg="add mod">
          <ac:chgData name="Harrison Faure" userId="fdf08244fa09b0a1" providerId="LiveId" clId="{888E9910-347A-476A-AF74-3A5BA9B8A760}" dt="2024-10-17T21:33:52.421" v="4894" actId="1076"/>
          <ac:spMkLst>
            <pc:docMk/>
            <pc:sldMk cId="402855911" sldId="292"/>
            <ac:spMk id="8" creationId="{298AB171-9CA8-3D5B-731E-3A5F3A05E87C}"/>
          </ac:spMkLst>
        </pc:spChg>
        <pc:spChg chg="add del mod">
          <ac:chgData name="Harrison Faure" userId="fdf08244fa09b0a1" providerId="LiveId" clId="{888E9910-347A-476A-AF74-3A5BA9B8A760}" dt="2024-10-17T09:50:52.459" v="4265" actId="478"/>
          <ac:spMkLst>
            <pc:docMk/>
            <pc:sldMk cId="402855911" sldId="292"/>
            <ac:spMk id="8" creationId="{5D087A7A-3968-6B4D-548F-1C8FF5C440F2}"/>
          </ac:spMkLst>
        </pc:spChg>
        <pc:spChg chg="mod">
          <ac:chgData name="Harrison Faure" userId="fdf08244fa09b0a1" providerId="LiveId" clId="{888E9910-347A-476A-AF74-3A5BA9B8A760}" dt="2024-10-17T21:33:44.985" v="4891" actId="113"/>
          <ac:spMkLst>
            <pc:docMk/>
            <pc:sldMk cId="402855911" sldId="292"/>
            <ac:spMk id="11" creationId="{1EBDF4C8-501A-39A6-B572-5AA27F1B969D}"/>
          </ac:spMkLst>
        </pc:spChg>
        <pc:picChg chg="mod">
          <ac:chgData name="Harrison Faure" userId="fdf08244fa09b0a1" providerId="LiveId" clId="{888E9910-347A-476A-AF74-3A5BA9B8A760}" dt="2024-10-17T09:50:57.003" v="4267" actId="1076"/>
          <ac:picMkLst>
            <pc:docMk/>
            <pc:sldMk cId="402855911" sldId="292"/>
            <ac:picMk id="7" creationId="{550C3ACF-CE9D-0D2C-DC73-81C4E87B4A16}"/>
          </ac:picMkLst>
        </pc:picChg>
        <pc:picChg chg="mod">
          <ac:chgData name="Harrison Faure" userId="fdf08244fa09b0a1" providerId="LiveId" clId="{888E9910-347A-476A-AF74-3A5BA9B8A760}" dt="2024-10-17T09:50:59.465" v="4268" actId="1076"/>
          <ac:picMkLst>
            <pc:docMk/>
            <pc:sldMk cId="402855911" sldId="292"/>
            <ac:picMk id="9" creationId="{3C74C0AA-0BD3-9DF6-8E56-55304C71435F}"/>
          </ac:picMkLst>
        </pc:picChg>
      </pc:sldChg>
      <pc:sldChg chg="addSp delSp modSp mod">
        <pc:chgData name="Harrison Faure" userId="fdf08244fa09b0a1" providerId="LiveId" clId="{888E9910-347A-476A-AF74-3A5BA9B8A760}" dt="2024-10-17T10:05:12.630" v="4575" actId="20577"/>
        <pc:sldMkLst>
          <pc:docMk/>
          <pc:sldMk cId="2861443230" sldId="293"/>
        </pc:sldMkLst>
        <pc:spChg chg="add mod">
          <ac:chgData name="Harrison Faure" userId="fdf08244fa09b0a1" providerId="LiveId" clId="{888E9910-347A-476A-AF74-3A5BA9B8A760}" dt="2024-10-17T10:00:47.969" v="4522" actId="20577"/>
          <ac:spMkLst>
            <pc:docMk/>
            <pc:sldMk cId="2861443230" sldId="293"/>
            <ac:spMk id="2" creationId="{2737B1CC-485D-7D3A-74F7-BB30A18F2422}"/>
          </ac:spMkLst>
        </pc:spChg>
        <pc:spChg chg="mod">
          <ac:chgData name="Harrison Faure" userId="fdf08244fa09b0a1" providerId="LiveId" clId="{888E9910-347A-476A-AF74-3A5BA9B8A760}" dt="2024-10-17T09:55:11.007" v="4319" actId="403"/>
          <ac:spMkLst>
            <pc:docMk/>
            <pc:sldMk cId="2861443230" sldId="293"/>
            <ac:spMk id="3" creationId="{3407FDA8-608B-2426-D6A7-99CB23C3DC1F}"/>
          </ac:spMkLst>
        </pc:spChg>
        <pc:spChg chg="del mod">
          <ac:chgData name="Harrison Faure" userId="fdf08244fa09b0a1" providerId="LiveId" clId="{888E9910-347A-476A-AF74-3A5BA9B8A760}" dt="2024-10-17T09:59:30.259" v="4490" actId="478"/>
          <ac:spMkLst>
            <pc:docMk/>
            <pc:sldMk cId="2861443230" sldId="293"/>
            <ac:spMk id="4" creationId="{E83FD9C1-B9B7-F135-D3F7-511C534C9B98}"/>
          </ac:spMkLst>
        </pc:spChg>
        <pc:spChg chg="add del mod">
          <ac:chgData name="Harrison Faure" userId="fdf08244fa09b0a1" providerId="LiveId" clId="{888E9910-347A-476A-AF74-3A5BA9B8A760}" dt="2024-10-17T10:03:30.613" v="4525" actId="478"/>
          <ac:spMkLst>
            <pc:docMk/>
            <pc:sldMk cId="2861443230" sldId="293"/>
            <ac:spMk id="9" creationId="{13887C12-6FF6-9230-1B44-8C6CDFBF38A2}"/>
          </ac:spMkLst>
        </pc:spChg>
        <pc:spChg chg="add mod">
          <ac:chgData name="Harrison Faure" userId="fdf08244fa09b0a1" providerId="LiveId" clId="{888E9910-347A-476A-AF74-3A5BA9B8A760}" dt="2024-10-17T10:05:12.630" v="4575" actId="20577"/>
          <ac:spMkLst>
            <pc:docMk/>
            <pc:sldMk cId="2861443230" sldId="293"/>
            <ac:spMk id="13" creationId="{913C3287-A043-F12A-A4BF-B72D6914E0FF}"/>
          </ac:spMkLst>
        </pc:spChg>
        <pc:spChg chg="add">
          <ac:chgData name="Harrison Faure" userId="fdf08244fa09b0a1" providerId="LiveId" clId="{888E9910-347A-476A-AF74-3A5BA9B8A760}" dt="2024-10-17T09:58:03.442" v="4445"/>
          <ac:spMkLst>
            <pc:docMk/>
            <pc:sldMk cId="2861443230" sldId="293"/>
            <ac:spMk id="14" creationId="{8F7CABCB-B7CC-F032-5676-5B77948AE7D5}"/>
          </ac:spMkLst>
        </pc:spChg>
        <pc:spChg chg="add mod">
          <ac:chgData name="Harrison Faure" userId="fdf08244fa09b0a1" providerId="LiveId" clId="{888E9910-347A-476A-AF74-3A5BA9B8A760}" dt="2024-10-17T10:04:41.196" v="4554" actId="1076"/>
          <ac:spMkLst>
            <pc:docMk/>
            <pc:sldMk cId="2861443230" sldId="293"/>
            <ac:spMk id="16" creationId="{71521689-4928-B1AD-A9D0-7A1EE94DDFAB}"/>
          </ac:spMkLst>
        </pc:spChg>
        <pc:spChg chg="add">
          <ac:chgData name="Harrison Faure" userId="fdf08244fa09b0a1" providerId="LiveId" clId="{888E9910-347A-476A-AF74-3A5BA9B8A760}" dt="2024-10-17T10:03:39.689" v="4527"/>
          <ac:spMkLst>
            <pc:docMk/>
            <pc:sldMk cId="2861443230" sldId="293"/>
            <ac:spMk id="17" creationId="{3629065D-EAE9-65F7-D9D4-A337F49EC176}"/>
          </ac:spMkLst>
        </pc:spChg>
        <pc:picChg chg="add mod">
          <ac:chgData name="Harrison Faure" userId="fdf08244fa09b0a1" providerId="LiveId" clId="{888E9910-347A-476A-AF74-3A5BA9B8A760}" dt="2024-10-17T09:55:05.840" v="4317" actId="1076"/>
          <ac:picMkLst>
            <pc:docMk/>
            <pc:sldMk cId="2861443230" sldId="293"/>
            <ac:picMk id="5" creationId="{DB6DEEBC-50D9-F2A8-0A00-243F40627543}"/>
          </ac:picMkLst>
        </pc:picChg>
        <pc:picChg chg="add mod">
          <ac:chgData name="Harrison Faure" userId="fdf08244fa09b0a1" providerId="LiveId" clId="{888E9910-347A-476A-AF74-3A5BA9B8A760}" dt="2024-10-17T09:55:05.840" v="4317" actId="1076"/>
          <ac:picMkLst>
            <pc:docMk/>
            <pc:sldMk cId="2861443230" sldId="293"/>
            <ac:picMk id="6" creationId="{F355AF80-D041-4630-6312-675C004D3B7D}"/>
          </ac:picMkLst>
        </pc:picChg>
        <pc:picChg chg="add mod">
          <ac:chgData name="Harrison Faure" userId="fdf08244fa09b0a1" providerId="LiveId" clId="{888E9910-347A-476A-AF74-3A5BA9B8A760}" dt="2024-10-17T09:55:05.840" v="4317" actId="1076"/>
          <ac:picMkLst>
            <pc:docMk/>
            <pc:sldMk cId="2861443230" sldId="293"/>
            <ac:picMk id="7" creationId="{F2B816E8-3B59-CB9D-2949-16236003B637}"/>
          </ac:picMkLst>
        </pc:picChg>
        <pc:picChg chg="add mod">
          <ac:chgData name="Harrison Faure" userId="fdf08244fa09b0a1" providerId="LiveId" clId="{888E9910-347A-476A-AF74-3A5BA9B8A760}" dt="2024-10-17T09:59:27.059" v="4489" actId="1076"/>
          <ac:picMkLst>
            <pc:docMk/>
            <pc:sldMk cId="2861443230" sldId="293"/>
            <ac:picMk id="10" creationId="{63B3DD1E-1106-41DE-FA60-6092EF18B8B9}"/>
          </ac:picMkLst>
        </pc:picChg>
        <pc:picChg chg="add mod">
          <ac:chgData name="Harrison Faure" userId="fdf08244fa09b0a1" providerId="LiveId" clId="{888E9910-347A-476A-AF74-3A5BA9B8A760}" dt="2024-10-17T09:59:25.069" v="4488" actId="1076"/>
          <ac:picMkLst>
            <pc:docMk/>
            <pc:sldMk cId="2861443230" sldId="293"/>
            <ac:picMk id="12" creationId="{9749112B-4CF0-EA0C-66A1-91A67B50334F}"/>
          </ac:picMkLst>
        </pc:picChg>
      </pc:sldChg>
      <pc:sldChg chg="del">
        <pc:chgData name="Harrison Faure" userId="fdf08244fa09b0a1" providerId="LiveId" clId="{888E9910-347A-476A-AF74-3A5BA9B8A760}" dt="2024-10-17T00:34:47.781" v="1880" actId="2696"/>
        <pc:sldMkLst>
          <pc:docMk/>
          <pc:sldMk cId="1513648789" sldId="294"/>
        </pc:sldMkLst>
      </pc:sldChg>
      <pc:sldChg chg="addSp delSp modSp mod">
        <pc:chgData name="Harrison Faure" userId="fdf08244fa09b0a1" providerId="LiveId" clId="{888E9910-347A-476A-AF74-3A5BA9B8A760}" dt="2024-10-17T22:16:16.172" v="5036" actId="20577"/>
        <pc:sldMkLst>
          <pc:docMk/>
          <pc:sldMk cId="3428836862" sldId="295"/>
        </pc:sldMkLst>
        <pc:spChg chg="mod">
          <ac:chgData name="Harrison Faure" userId="fdf08244fa09b0a1" providerId="LiveId" clId="{888E9910-347A-476A-AF74-3A5BA9B8A760}" dt="2024-10-17T10:23:50.119" v="4681" actId="1076"/>
          <ac:spMkLst>
            <pc:docMk/>
            <pc:sldMk cId="3428836862" sldId="295"/>
            <ac:spMk id="3" creationId="{FDCA4ACF-02B0-288C-8A44-9A44B1175295}"/>
          </ac:spMkLst>
        </pc:spChg>
        <pc:spChg chg="del mod">
          <ac:chgData name="Harrison Faure" userId="fdf08244fa09b0a1" providerId="LiveId" clId="{888E9910-347A-476A-AF74-3A5BA9B8A760}" dt="2024-10-17T01:49:50.996" v="2148" actId="478"/>
          <ac:spMkLst>
            <pc:docMk/>
            <pc:sldMk cId="3428836862" sldId="295"/>
            <ac:spMk id="4" creationId="{0AEB05B1-F1ED-BF35-CCFB-3B09715F640F}"/>
          </ac:spMkLst>
        </pc:spChg>
        <pc:graphicFrameChg chg="add del mod modGraphic">
          <ac:chgData name="Harrison Faure" userId="fdf08244fa09b0a1" providerId="LiveId" clId="{888E9910-347A-476A-AF74-3A5BA9B8A760}" dt="2024-10-17T10:58:21.924" v="4819" actId="20577"/>
          <ac:graphicFrameMkLst>
            <pc:docMk/>
            <pc:sldMk cId="3428836862" sldId="295"/>
            <ac:graphicFrameMk id="2" creationId="{6D77BB16-CC1B-20C9-748D-8EE904665B1C}"/>
          </ac:graphicFrameMkLst>
        </pc:graphicFrameChg>
        <pc:graphicFrameChg chg="add mod modGraphic">
          <ac:chgData name="Harrison Faure" userId="fdf08244fa09b0a1" providerId="LiveId" clId="{888E9910-347A-476A-AF74-3A5BA9B8A760}" dt="2024-10-17T10:58:26.809" v="4823" actId="20577"/>
          <ac:graphicFrameMkLst>
            <pc:docMk/>
            <pc:sldMk cId="3428836862" sldId="295"/>
            <ac:graphicFrameMk id="5" creationId="{A499851C-6FFD-CAC2-33B1-46FECE80C41B}"/>
          </ac:graphicFrameMkLst>
        </pc:graphicFrameChg>
        <pc:graphicFrameChg chg="add mod modGraphic">
          <ac:chgData name="Harrison Faure" userId="fdf08244fa09b0a1" providerId="LiveId" clId="{888E9910-347A-476A-AF74-3A5BA9B8A760}" dt="2024-10-17T22:16:16.172" v="5036" actId="20577"/>
          <ac:graphicFrameMkLst>
            <pc:docMk/>
            <pc:sldMk cId="3428836862" sldId="295"/>
            <ac:graphicFrameMk id="6" creationId="{872E9DDF-DC6C-05BD-3BEB-75488900BCBC}"/>
          </ac:graphicFrameMkLst>
        </pc:graphicFrameChg>
      </pc:sldChg>
      <pc:sldChg chg="addSp modSp mod">
        <pc:chgData name="Harrison Faure" userId="fdf08244fa09b0a1" providerId="LiveId" clId="{888E9910-347A-476A-AF74-3A5BA9B8A760}" dt="2024-10-17T22:44:15.249" v="5233" actId="20577"/>
        <pc:sldMkLst>
          <pc:docMk/>
          <pc:sldMk cId="280936319" sldId="296"/>
        </pc:sldMkLst>
        <pc:spChg chg="mod">
          <ac:chgData name="Harrison Faure" userId="fdf08244fa09b0a1" providerId="LiveId" clId="{888E9910-347A-476A-AF74-3A5BA9B8A760}" dt="2024-10-17T10:23:14.010" v="4676" actId="403"/>
          <ac:spMkLst>
            <pc:docMk/>
            <pc:sldMk cId="280936319" sldId="296"/>
            <ac:spMk id="3" creationId="{2F2E0C69-6151-D510-A87B-DA848D3CDA51}"/>
          </ac:spMkLst>
        </pc:spChg>
        <pc:spChg chg="mod">
          <ac:chgData name="Harrison Faure" userId="fdf08244fa09b0a1" providerId="LiveId" clId="{888E9910-347A-476A-AF74-3A5BA9B8A760}" dt="2024-10-17T22:18:00.505" v="5080" actId="20577"/>
          <ac:spMkLst>
            <pc:docMk/>
            <pc:sldMk cId="280936319" sldId="296"/>
            <ac:spMk id="4" creationId="{3D571F9C-587C-466E-06F7-D641B3FFC67A}"/>
          </ac:spMkLst>
        </pc:spChg>
        <pc:graphicFrameChg chg="add mod modGraphic">
          <ac:chgData name="Harrison Faure" userId="fdf08244fa09b0a1" providerId="LiveId" clId="{888E9910-347A-476A-AF74-3A5BA9B8A760}" dt="2024-10-17T22:44:15.249" v="5233" actId="20577"/>
          <ac:graphicFrameMkLst>
            <pc:docMk/>
            <pc:sldMk cId="280936319" sldId="296"/>
            <ac:graphicFrameMk id="2" creationId="{501F0950-C95A-C00C-8F23-759FDED8ED3B}"/>
          </ac:graphicFrameMkLst>
        </pc:graphicFrameChg>
      </pc:sldChg>
      <pc:sldChg chg="addSp delSp modSp del mod">
        <pc:chgData name="Harrison Faure" userId="fdf08244fa09b0a1" providerId="LiveId" clId="{888E9910-347A-476A-AF74-3A5BA9B8A760}" dt="2024-10-17T22:05:14.114" v="4956" actId="2696"/>
        <pc:sldMkLst>
          <pc:docMk/>
          <pc:sldMk cId="1615502939" sldId="297"/>
        </pc:sldMkLst>
        <pc:spChg chg="mod">
          <ac:chgData name="Harrison Faure" userId="fdf08244fa09b0a1" providerId="LiveId" clId="{888E9910-347A-476A-AF74-3A5BA9B8A760}" dt="2024-10-17T10:21:30.324" v="4625" actId="1076"/>
          <ac:spMkLst>
            <pc:docMk/>
            <pc:sldMk cId="1615502939" sldId="297"/>
            <ac:spMk id="3" creationId="{7B4C8EAA-86A8-C5C9-6DE2-E9003605B083}"/>
          </ac:spMkLst>
        </pc:spChg>
        <pc:picChg chg="add del mod">
          <ac:chgData name="Harrison Faure" userId="fdf08244fa09b0a1" providerId="LiveId" clId="{888E9910-347A-476A-AF74-3A5BA9B8A760}" dt="2024-10-17T21:00:14.082" v="4840" actId="478"/>
          <ac:picMkLst>
            <pc:docMk/>
            <pc:sldMk cId="1615502939" sldId="297"/>
            <ac:picMk id="2" creationId="{B4EC44DE-6D79-5125-113D-599D01BF1A1A}"/>
          </ac:picMkLst>
        </pc:picChg>
        <pc:picChg chg="add mod">
          <ac:chgData name="Harrison Faure" userId="fdf08244fa09b0a1" providerId="LiveId" clId="{888E9910-347A-476A-AF74-3A5BA9B8A760}" dt="2024-10-17T10:23:03.958" v="4673" actId="1076"/>
          <ac:picMkLst>
            <pc:docMk/>
            <pc:sldMk cId="1615502939" sldId="297"/>
            <ac:picMk id="4" creationId="{4151BB5D-5A40-97DA-5717-6353F10E23F8}"/>
          </ac:picMkLst>
        </pc:picChg>
        <pc:picChg chg="add del mod">
          <ac:chgData name="Harrison Faure" userId="fdf08244fa09b0a1" providerId="LiveId" clId="{888E9910-347A-476A-AF74-3A5BA9B8A760}" dt="2024-10-17T21:14:54.465" v="4878" actId="21"/>
          <ac:picMkLst>
            <pc:docMk/>
            <pc:sldMk cId="1615502939" sldId="297"/>
            <ac:picMk id="5" creationId="{9DE1D317-1F5B-3721-E353-2ED40436B895}"/>
          </ac:picMkLst>
        </pc:picChg>
        <pc:picChg chg="add del mod">
          <ac:chgData name="Harrison Faure" userId="fdf08244fa09b0a1" providerId="LiveId" clId="{888E9910-347A-476A-AF74-3A5BA9B8A760}" dt="2024-10-17T20:59:15.725" v="4830" actId="478"/>
          <ac:picMkLst>
            <pc:docMk/>
            <pc:sldMk cId="1615502939" sldId="297"/>
            <ac:picMk id="6" creationId="{1501858B-F828-C22E-7217-119569D2F51F}"/>
          </ac:picMkLst>
        </pc:picChg>
        <pc:picChg chg="add del mod">
          <ac:chgData name="Harrison Faure" userId="fdf08244fa09b0a1" providerId="LiveId" clId="{888E9910-347A-476A-AF74-3A5BA9B8A760}" dt="2024-10-17T21:00:05.160" v="4837" actId="478"/>
          <ac:picMkLst>
            <pc:docMk/>
            <pc:sldMk cId="1615502939" sldId="297"/>
            <ac:picMk id="7" creationId="{6B987BCF-04A6-6394-D898-74D60466F9EE}"/>
          </ac:picMkLst>
        </pc:picChg>
        <pc:picChg chg="add del mod">
          <ac:chgData name="Harrison Faure" userId="fdf08244fa09b0a1" providerId="LiveId" clId="{888E9910-347A-476A-AF74-3A5BA9B8A760}" dt="2024-10-17T10:22:27.333" v="4656" actId="478"/>
          <ac:picMkLst>
            <pc:docMk/>
            <pc:sldMk cId="1615502939" sldId="297"/>
            <ac:picMk id="8" creationId="{7A34BF60-1938-3132-562B-8BC818622542}"/>
          </ac:picMkLst>
        </pc:picChg>
        <pc:picChg chg="add del mod">
          <ac:chgData name="Harrison Faure" userId="fdf08244fa09b0a1" providerId="LiveId" clId="{888E9910-347A-476A-AF74-3A5BA9B8A760}" dt="2024-10-17T21:06:15.450" v="4847" actId="478"/>
          <ac:picMkLst>
            <pc:docMk/>
            <pc:sldMk cId="1615502939" sldId="297"/>
            <ac:picMk id="9" creationId="{8C3DC431-D6AF-1719-2FDD-7BA51EDE9FF0}"/>
          </ac:picMkLst>
        </pc:picChg>
        <pc:picChg chg="add mod">
          <ac:chgData name="Harrison Faure" userId="fdf08244fa09b0a1" providerId="LiveId" clId="{888E9910-347A-476A-AF74-3A5BA9B8A760}" dt="2024-10-17T20:59:19.027" v="4831" actId="1076"/>
          <ac:picMkLst>
            <pc:docMk/>
            <pc:sldMk cId="1615502939" sldId="297"/>
            <ac:picMk id="10" creationId="{04827637-8946-91F9-45B6-B6462BADAA66}"/>
          </ac:picMkLst>
        </pc:picChg>
        <pc:picChg chg="add mod">
          <ac:chgData name="Harrison Faure" userId="fdf08244fa09b0a1" providerId="LiveId" clId="{888E9910-347A-476A-AF74-3A5BA9B8A760}" dt="2024-10-17T21:00:08.048" v="4838" actId="1076"/>
          <ac:picMkLst>
            <pc:docMk/>
            <pc:sldMk cId="1615502939" sldId="297"/>
            <ac:picMk id="12" creationId="{EF8BCFA6-F6FE-1C20-CB4C-430DC52B7D12}"/>
          </ac:picMkLst>
        </pc:picChg>
        <pc:picChg chg="add mod">
          <ac:chgData name="Harrison Faure" userId="fdf08244fa09b0a1" providerId="LiveId" clId="{888E9910-347A-476A-AF74-3A5BA9B8A760}" dt="2024-10-17T21:06:14.522" v="4846" actId="1076"/>
          <ac:picMkLst>
            <pc:docMk/>
            <pc:sldMk cId="1615502939" sldId="297"/>
            <ac:picMk id="14" creationId="{3A20D935-CA60-9314-DC6E-EFD518B524F7}"/>
          </ac:picMkLst>
        </pc:picChg>
        <pc:picChg chg="add mod">
          <ac:chgData name="Harrison Faure" userId="fdf08244fa09b0a1" providerId="LiveId" clId="{888E9910-347A-476A-AF74-3A5BA9B8A760}" dt="2024-10-17T21:55:33.016" v="4917" actId="1076"/>
          <ac:picMkLst>
            <pc:docMk/>
            <pc:sldMk cId="1615502939" sldId="297"/>
            <ac:picMk id="16" creationId="{0639E92F-861F-899A-B779-4C0663D6694D}"/>
          </ac:picMkLst>
        </pc:picChg>
      </pc:sldChg>
      <pc:sldChg chg="delSp del mod">
        <pc:chgData name="Harrison Faure" userId="fdf08244fa09b0a1" providerId="LiveId" clId="{888E9910-347A-476A-AF74-3A5BA9B8A760}" dt="2024-10-17T10:23:06.788" v="4674" actId="2696"/>
        <pc:sldMkLst>
          <pc:docMk/>
          <pc:sldMk cId="818484382" sldId="298"/>
        </pc:sldMkLst>
        <pc:picChg chg="del">
          <ac:chgData name="Harrison Faure" userId="fdf08244fa09b0a1" providerId="LiveId" clId="{888E9910-347A-476A-AF74-3A5BA9B8A760}" dt="2024-10-17T10:21:36.467" v="4628" actId="21"/>
          <ac:picMkLst>
            <pc:docMk/>
            <pc:sldMk cId="818484382" sldId="298"/>
            <ac:picMk id="4" creationId="{4151BB5D-5A40-97DA-5717-6353F10E23F8}"/>
          </ac:picMkLst>
        </pc:picChg>
      </pc:sldChg>
      <pc:sldChg chg="addSp delSp modSp add del mod modClrScheme chgLayout">
        <pc:chgData name="Harrison Faure" userId="fdf08244fa09b0a1" providerId="LiveId" clId="{888E9910-347A-476A-AF74-3A5BA9B8A760}" dt="2024-10-17T21:10:49.504" v="4871" actId="2696"/>
        <pc:sldMkLst>
          <pc:docMk/>
          <pc:sldMk cId="872331311" sldId="300"/>
        </pc:sldMkLst>
        <pc:spChg chg="add del">
          <ac:chgData name="Harrison Faure" userId="fdf08244fa09b0a1" providerId="LiveId" clId="{888E9910-347A-476A-AF74-3A5BA9B8A760}" dt="2024-10-17T21:09:22.567" v="4850" actId="478"/>
          <ac:spMkLst>
            <pc:docMk/>
            <pc:sldMk cId="872331311" sldId="300"/>
            <ac:spMk id="2" creationId="{DAC0DCDC-AA33-83FF-FF3F-EDF8BD300144}"/>
          </ac:spMkLst>
        </pc:spChg>
        <pc:spChg chg="mod">
          <ac:chgData name="Harrison Faure" userId="fdf08244fa09b0a1" providerId="LiveId" clId="{888E9910-347A-476A-AF74-3A5BA9B8A760}" dt="2024-10-17T21:10:14.900" v="4864" actId="26606"/>
          <ac:spMkLst>
            <pc:docMk/>
            <pc:sldMk cId="872331311" sldId="300"/>
            <ac:spMk id="3" creationId="{44C36761-0652-5BDE-3062-888BB2814656}"/>
          </ac:spMkLst>
        </pc:spChg>
        <pc:spChg chg="del mod">
          <ac:chgData name="Harrison Faure" userId="fdf08244fa09b0a1" providerId="LiveId" clId="{888E9910-347A-476A-AF74-3A5BA9B8A760}" dt="2024-10-17T21:09:22.567" v="4850" actId="478"/>
          <ac:spMkLst>
            <pc:docMk/>
            <pc:sldMk cId="872331311" sldId="300"/>
            <ac:spMk id="4" creationId="{166AFB75-315E-E9F8-09BF-E05C73E3BB88}"/>
          </ac:spMkLst>
        </pc:spChg>
        <pc:spChg chg="add">
          <ac:chgData name="Harrison Faure" userId="fdf08244fa09b0a1" providerId="LiveId" clId="{888E9910-347A-476A-AF74-3A5BA9B8A760}" dt="2024-10-17T21:09:23.795" v="4851"/>
          <ac:spMkLst>
            <pc:docMk/>
            <pc:sldMk cId="872331311" sldId="300"/>
            <ac:spMk id="5" creationId="{B843429E-AED9-49C1-0D22-933ECD210D9D}"/>
          </ac:spMkLst>
        </pc:spChg>
        <pc:spChg chg="add del mod">
          <ac:chgData name="Harrison Faure" userId="fdf08244fa09b0a1" providerId="LiveId" clId="{888E9910-347A-476A-AF74-3A5BA9B8A760}" dt="2024-10-17T21:10:14.900" v="4864" actId="26606"/>
          <ac:spMkLst>
            <pc:docMk/>
            <pc:sldMk cId="872331311" sldId="300"/>
            <ac:spMk id="7" creationId="{29CB6291-EBC2-5586-6E34-7078960629C3}"/>
          </ac:spMkLst>
        </pc:spChg>
        <pc:graphicFrameChg chg="add del">
          <ac:chgData name="Harrison Faure" userId="fdf08244fa09b0a1" providerId="LiveId" clId="{888E9910-347A-476A-AF74-3A5BA9B8A760}" dt="2024-10-17T21:10:14.900" v="4864" actId="26606"/>
          <ac:graphicFrameMkLst>
            <pc:docMk/>
            <pc:sldMk cId="872331311" sldId="300"/>
            <ac:graphicFrameMk id="9" creationId="{1D73A0ED-1A3C-5E07-404A-3DDCEDC6C2D4}"/>
          </ac:graphicFrameMkLst>
        </pc:graphicFrameChg>
      </pc:sldChg>
      <pc:sldChg chg="modSp del mod">
        <pc:chgData name="Harrison Faure" userId="fdf08244fa09b0a1" providerId="LiveId" clId="{888E9910-347A-476A-AF74-3A5BA9B8A760}" dt="2024-10-17T10:30:43.373" v="4703" actId="2696"/>
        <pc:sldMkLst>
          <pc:docMk/>
          <pc:sldMk cId="3262263376" sldId="301"/>
        </pc:sldMkLst>
        <pc:spChg chg="mod">
          <ac:chgData name="Harrison Faure" userId="fdf08244fa09b0a1" providerId="LiveId" clId="{888E9910-347A-476A-AF74-3A5BA9B8A760}" dt="2024-10-17T10:29:54.270" v="4692" actId="403"/>
          <ac:spMkLst>
            <pc:docMk/>
            <pc:sldMk cId="3262263376" sldId="301"/>
            <ac:spMk id="3" creationId="{491B9F7E-AAB7-4588-F62F-07F19DC7217F}"/>
          </ac:spMkLst>
        </pc:spChg>
        <pc:spChg chg="mod">
          <ac:chgData name="Harrison Faure" userId="fdf08244fa09b0a1" providerId="LiveId" clId="{888E9910-347A-476A-AF74-3A5BA9B8A760}" dt="2024-10-17T10:29:45.038" v="4690" actId="20577"/>
          <ac:spMkLst>
            <pc:docMk/>
            <pc:sldMk cId="3262263376" sldId="301"/>
            <ac:spMk id="4" creationId="{A68F9BBE-F2C5-3997-2E1B-2E1BE8051DC8}"/>
          </ac:spMkLst>
        </pc:spChg>
      </pc:sldChg>
      <pc:sldChg chg="delSp modSp add del mod">
        <pc:chgData name="Harrison Faure" userId="fdf08244fa09b0a1" providerId="LiveId" clId="{888E9910-347A-476A-AF74-3A5BA9B8A760}" dt="2024-10-17T10:57:12.693" v="4759" actId="2696"/>
        <pc:sldMkLst>
          <pc:docMk/>
          <pc:sldMk cId="3322264366" sldId="302"/>
        </pc:sldMkLst>
        <pc:spChg chg="del mod">
          <ac:chgData name="Harrison Faure" userId="fdf08244fa09b0a1" providerId="LiveId" clId="{888E9910-347A-476A-AF74-3A5BA9B8A760}" dt="2024-10-17T10:57:04.564" v="4757"/>
          <ac:spMkLst>
            <pc:docMk/>
            <pc:sldMk cId="3322264366" sldId="302"/>
            <ac:spMk id="4" creationId="{7668EEB6-B1E2-9857-CF30-53936CF2BB81}"/>
          </ac:spMkLst>
        </pc:spChg>
      </pc:sldChg>
      <pc:sldChg chg="addSp delSp modSp del mod">
        <pc:chgData name="Harrison Faure" userId="fdf08244fa09b0a1" providerId="LiveId" clId="{888E9910-347A-476A-AF74-3A5BA9B8A760}" dt="2024-10-17T10:54:25.556" v="4709" actId="47"/>
        <pc:sldMkLst>
          <pc:docMk/>
          <pc:sldMk cId="547605261" sldId="303"/>
        </pc:sldMkLst>
        <pc:spChg chg="mod">
          <ac:chgData name="Harrison Faure" userId="fdf08244fa09b0a1" providerId="LiveId" clId="{888E9910-347A-476A-AF74-3A5BA9B8A760}" dt="2024-10-17T00:00:08.061" v="505" actId="20577"/>
          <ac:spMkLst>
            <pc:docMk/>
            <pc:sldMk cId="547605261" sldId="303"/>
            <ac:spMk id="3" creationId="{64B615CB-1A40-9CCA-BA57-AB8989143F16}"/>
          </ac:spMkLst>
        </pc:spChg>
        <pc:spChg chg="add del">
          <ac:chgData name="Harrison Faure" userId="fdf08244fa09b0a1" providerId="LiveId" clId="{888E9910-347A-476A-AF74-3A5BA9B8A760}" dt="2024-10-17T00:00:20.791" v="507" actId="22"/>
          <ac:spMkLst>
            <pc:docMk/>
            <pc:sldMk cId="547605261" sldId="303"/>
            <ac:spMk id="4" creationId="{A8EC83CA-6156-14B4-910D-838B1A306D86}"/>
          </ac:spMkLst>
        </pc:spChg>
        <pc:spChg chg="add mod">
          <ac:chgData name="Harrison Faure" userId="fdf08244fa09b0a1" providerId="LiveId" clId="{888E9910-347A-476A-AF74-3A5BA9B8A760}" dt="2024-10-17T00:02:24.764" v="541" actId="20577"/>
          <ac:spMkLst>
            <pc:docMk/>
            <pc:sldMk cId="547605261" sldId="303"/>
            <ac:spMk id="6" creationId="{20E60D92-441C-7028-64FA-E73F33CD152F}"/>
          </ac:spMkLst>
        </pc:spChg>
      </pc:sldChg>
      <pc:sldChg chg="add del">
        <pc:chgData name="Harrison Faure" userId="fdf08244fa09b0a1" providerId="LiveId" clId="{888E9910-347A-476A-AF74-3A5BA9B8A760}" dt="2024-10-16T23:27:48.422" v="61" actId="2890"/>
        <pc:sldMkLst>
          <pc:docMk/>
          <pc:sldMk cId="1281123387" sldId="304"/>
        </pc:sldMkLst>
      </pc:sldChg>
      <pc:sldChg chg="addSp delSp modSp add mod">
        <pc:chgData name="Harrison Faure" userId="fdf08244fa09b0a1" providerId="LiveId" clId="{888E9910-347A-476A-AF74-3A5BA9B8A760}" dt="2024-10-17T10:55:46.664" v="4725" actId="12100"/>
        <pc:sldMkLst>
          <pc:docMk/>
          <pc:sldMk cId="3642617045" sldId="304"/>
        </pc:sldMkLst>
        <pc:spChg chg="add">
          <ac:chgData name="Harrison Faure" userId="fdf08244fa09b0a1" providerId="LiveId" clId="{888E9910-347A-476A-AF74-3A5BA9B8A760}" dt="2024-10-17T00:26:18.203" v="1582"/>
          <ac:spMkLst>
            <pc:docMk/>
            <pc:sldMk cId="3642617045" sldId="304"/>
            <ac:spMk id="2" creationId="{942F7EAF-29DE-76A2-5A4F-5C040196EE22}"/>
          </ac:spMkLst>
        </pc:spChg>
        <pc:spChg chg="mod">
          <ac:chgData name="Harrison Faure" userId="fdf08244fa09b0a1" providerId="LiveId" clId="{888E9910-347A-476A-AF74-3A5BA9B8A760}" dt="2024-10-17T09:49:18.572" v="4218" actId="2711"/>
          <ac:spMkLst>
            <pc:docMk/>
            <pc:sldMk cId="3642617045" sldId="304"/>
            <ac:spMk id="3" creationId="{801C7982-7F0B-EB1F-AD00-E513BF523B9A}"/>
          </ac:spMkLst>
        </pc:spChg>
        <pc:spChg chg="del mod">
          <ac:chgData name="Harrison Faure" userId="fdf08244fa09b0a1" providerId="LiveId" clId="{888E9910-347A-476A-AF74-3A5BA9B8A760}" dt="2024-10-17T09:48:52.543" v="4212" actId="26606"/>
          <ac:spMkLst>
            <pc:docMk/>
            <pc:sldMk cId="3642617045" sldId="304"/>
            <ac:spMk id="4" creationId="{A105FCCF-ADE2-27CA-C309-3EA3BFAAF914}"/>
          </ac:spMkLst>
        </pc:spChg>
        <pc:spChg chg="add del mod">
          <ac:chgData name="Harrison Faure" userId="fdf08244fa09b0a1" providerId="LiveId" clId="{888E9910-347A-476A-AF74-3A5BA9B8A760}" dt="2024-10-17T09:47:54.249" v="4194" actId="478"/>
          <ac:spMkLst>
            <pc:docMk/>
            <pc:sldMk cId="3642617045" sldId="304"/>
            <ac:spMk id="5" creationId="{4A329858-23B2-E0AE-61E5-8A255DBC0C48}"/>
          </ac:spMkLst>
        </pc:spChg>
        <pc:graphicFrameChg chg="add mod">
          <ac:chgData name="Harrison Faure" userId="fdf08244fa09b0a1" providerId="LiveId" clId="{888E9910-347A-476A-AF74-3A5BA9B8A760}" dt="2024-10-17T10:55:46.664" v="4725" actId="12100"/>
          <ac:graphicFrameMkLst>
            <pc:docMk/>
            <pc:sldMk cId="3642617045" sldId="304"/>
            <ac:graphicFrameMk id="6" creationId="{48A04DDC-D7E8-BDFC-BE68-4CEC6B895B6B}"/>
          </ac:graphicFrameMkLst>
        </pc:graphicFrameChg>
      </pc:sldChg>
      <pc:sldChg chg="addSp delSp modSp add del mod">
        <pc:chgData name="Harrison Faure" userId="fdf08244fa09b0a1" providerId="LiveId" clId="{888E9910-347A-476A-AF74-3A5BA9B8A760}" dt="2024-10-17T09:52:33.166" v="4302" actId="2696"/>
        <pc:sldMkLst>
          <pc:docMk/>
          <pc:sldMk cId="2705182670" sldId="305"/>
        </pc:sldMkLst>
        <pc:spChg chg="mod">
          <ac:chgData name="Harrison Faure" userId="fdf08244fa09b0a1" providerId="LiveId" clId="{888E9910-347A-476A-AF74-3A5BA9B8A760}" dt="2024-10-17T02:37:44.929" v="3076" actId="20577"/>
          <ac:spMkLst>
            <pc:docMk/>
            <pc:sldMk cId="2705182670" sldId="305"/>
            <ac:spMk id="3" creationId="{6043026F-94EC-9185-00DE-4B3BB02C0F42}"/>
          </ac:spMkLst>
        </pc:spChg>
        <pc:picChg chg="del">
          <ac:chgData name="Harrison Faure" userId="fdf08244fa09b0a1" providerId="LiveId" clId="{888E9910-347A-476A-AF74-3A5BA9B8A760}" dt="2024-10-17T01:41:27.683" v="2017" actId="478"/>
          <ac:picMkLst>
            <pc:docMk/>
            <pc:sldMk cId="2705182670" sldId="305"/>
            <ac:picMk id="4" creationId="{7B820BD1-EB69-06C0-16A4-BD1A31AAE7AA}"/>
          </ac:picMkLst>
        </pc:picChg>
        <pc:picChg chg="add del mod">
          <ac:chgData name="Harrison Faure" userId="fdf08244fa09b0a1" providerId="LiveId" clId="{888E9910-347A-476A-AF74-3A5BA9B8A760}" dt="2024-10-17T09:51:26.217" v="4274" actId="21"/>
          <ac:picMkLst>
            <pc:docMk/>
            <pc:sldMk cId="2705182670" sldId="305"/>
            <ac:picMk id="5" creationId="{8626ADB1-381A-E98E-DF61-D24CC3FBA644}"/>
          </ac:picMkLst>
        </pc:picChg>
      </pc:sldChg>
      <pc:sldChg chg="add del">
        <pc:chgData name="Harrison Faure" userId="fdf08244fa09b0a1" providerId="LiveId" clId="{888E9910-347A-476A-AF74-3A5BA9B8A760}" dt="2024-10-17T07:49:42.443" v="3864" actId="2696"/>
        <pc:sldMkLst>
          <pc:docMk/>
          <pc:sldMk cId="1472023106" sldId="306"/>
        </pc:sldMkLst>
      </pc:sldChg>
      <pc:sldChg chg="modSp add mod ord">
        <pc:chgData name="Harrison Faure" userId="fdf08244fa09b0a1" providerId="LiveId" clId="{888E9910-347A-476A-AF74-3A5BA9B8A760}" dt="2024-10-17T09:50:17.289" v="4251" actId="404"/>
        <pc:sldMkLst>
          <pc:docMk/>
          <pc:sldMk cId="3159213102" sldId="306"/>
        </pc:sldMkLst>
        <pc:spChg chg="mod">
          <ac:chgData name="Harrison Faure" userId="fdf08244fa09b0a1" providerId="LiveId" clId="{888E9910-347A-476A-AF74-3A5BA9B8A760}" dt="2024-10-17T09:50:17.289" v="4251" actId="404"/>
          <ac:spMkLst>
            <pc:docMk/>
            <pc:sldMk cId="3159213102" sldId="306"/>
            <ac:spMk id="3" creationId="{1375EC53-513E-EBBD-3AEB-166FE8CFB690}"/>
          </ac:spMkLst>
        </pc:spChg>
        <pc:graphicFrameChg chg="mod">
          <ac:chgData name="Harrison Faure" userId="fdf08244fa09b0a1" providerId="LiveId" clId="{888E9910-347A-476A-AF74-3A5BA9B8A760}" dt="2024-10-17T09:49:43.224" v="4223" actId="12100"/>
          <ac:graphicFrameMkLst>
            <pc:docMk/>
            <pc:sldMk cId="3159213102" sldId="306"/>
            <ac:graphicFrameMk id="8" creationId="{C491BDE4-473F-580F-8939-43B943604D55}"/>
          </ac:graphicFrameMkLst>
        </pc:graphicFrameChg>
      </pc:sldChg>
      <pc:sldChg chg="addSp delSp modSp add del mod">
        <pc:chgData name="Harrison Faure" userId="fdf08244fa09b0a1" providerId="LiveId" clId="{888E9910-347A-476A-AF74-3A5BA9B8A760}" dt="2024-10-17T10:18:36.156" v="4600" actId="47"/>
        <pc:sldMkLst>
          <pc:docMk/>
          <pc:sldMk cId="1768674715" sldId="307"/>
        </pc:sldMkLst>
        <pc:spChg chg="mod">
          <ac:chgData name="Harrison Faure" userId="fdf08244fa09b0a1" providerId="LiveId" clId="{888E9910-347A-476A-AF74-3A5BA9B8A760}" dt="2024-10-17T09:51:58.161" v="4289" actId="1076"/>
          <ac:spMkLst>
            <pc:docMk/>
            <pc:sldMk cId="1768674715" sldId="307"/>
            <ac:spMk id="3" creationId="{6043026F-94EC-9185-00DE-4B3BB02C0F42}"/>
          </ac:spMkLst>
        </pc:spChg>
        <pc:picChg chg="del">
          <ac:chgData name="Harrison Faure" userId="fdf08244fa09b0a1" providerId="LiveId" clId="{888E9910-347A-476A-AF74-3A5BA9B8A760}" dt="2024-10-17T09:51:28.017" v="4275" actId="478"/>
          <ac:picMkLst>
            <pc:docMk/>
            <pc:sldMk cId="1768674715" sldId="307"/>
            <ac:picMk id="4" creationId="{7B820BD1-EB69-06C0-16A4-BD1A31AAE7AA}"/>
          </ac:picMkLst>
        </pc:picChg>
        <pc:picChg chg="add mod">
          <ac:chgData name="Harrison Faure" userId="fdf08244fa09b0a1" providerId="LiveId" clId="{888E9910-347A-476A-AF74-3A5BA9B8A760}" dt="2024-10-17T09:52:11.612" v="4295" actId="1076"/>
          <ac:picMkLst>
            <pc:docMk/>
            <pc:sldMk cId="1768674715" sldId="307"/>
            <ac:picMk id="5" creationId="{8626ADB1-381A-E98E-DF61-D24CC3FBA644}"/>
          </ac:picMkLst>
        </pc:picChg>
      </pc:sldChg>
      <pc:sldChg chg="delSp modSp add mod">
        <pc:chgData name="Harrison Faure" userId="fdf08244fa09b0a1" providerId="LiveId" clId="{888E9910-347A-476A-AF74-3A5BA9B8A760}" dt="2024-10-17T10:23:39.973" v="4680" actId="1076"/>
        <pc:sldMkLst>
          <pc:docMk/>
          <pc:sldMk cId="1293571106" sldId="308"/>
        </pc:sldMkLst>
        <pc:spChg chg="mod">
          <ac:chgData name="Harrison Faure" userId="fdf08244fa09b0a1" providerId="LiveId" clId="{888E9910-347A-476A-AF74-3A5BA9B8A760}" dt="2024-10-17T10:23:39.973" v="4680" actId="1076"/>
          <ac:spMkLst>
            <pc:docMk/>
            <pc:sldMk cId="1293571106" sldId="308"/>
            <ac:spMk id="3" creationId="{6043026F-94EC-9185-00DE-4B3BB02C0F42}"/>
          </ac:spMkLst>
        </pc:spChg>
        <pc:picChg chg="del">
          <ac:chgData name="Harrison Faure" userId="fdf08244fa09b0a1" providerId="LiveId" clId="{888E9910-347A-476A-AF74-3A5BA9B8A760}" dt="2024-10-17T10:18:40.960" v="4603" actId="478"/>
          <ac:picMkLst>
            <pc:docMk/>
            <pc:sldMk cId="1293571106" sldId="308"/>
            <ac:picMk id="7" creationId="{209D74D3-F026-CF6A-F30F-340E51355285}"/>
          </ac:picMkLst>
        </pc:picChg>
        <pc:picChg chg="mod modCrop">
          <ac:chgData name="Harrison Faure" userId="fdf08244fa09b0a1" providerId="LiveId" clId="{888E9910-347A-476A-AF74-3A5BA9B8A760}" dt="2024-10-17T10:18:50.978" v="4607" actId="1076"/>
          <ac:picMkLst>
            <pc:docMk/>
            <pc:sldMk cId="1293571106" sldId="308"/>
            <ac:picMk id="9" creationId="{E3FE9164-EF2C-79C6-D272-C59FFE2E98C8}"/>
          </ac:picMkLst>
        </pc:picChg>
      </pc:sldChg>
      <pc:sldChg chg="modSp add mod">
        <pc:chgData name="Harrison Faure" userId="fdf08244fa09b0a1" providerId="LiveId" clId="{888E9910-347A-476A-AF74-3A5BA9B8A760}" dt="2024-10-17T10:23:36.359" v="4679" actId="1076"/>
        <pc:sldMkLst>
          <pc:docMk/>
          <pc:sldMk cId="171673793" sldId="309"/>
        </pc:sldMkLst>
        <pc:spChg chg="mod">
          <ac:chgData name="Harrison Faure" userId="fdf08244fa09b0a1" providerId="LiveId" clId="{888E9910-347A-476A-AF74-3A5BA9B8A760}" dt="2024-10-17T10:23:36.359" v="4679" actId="1076"/>
          <ac:spMkLst>
            <pc:docMk/>
            <pc:sldMk cId="171673793" sldId="309"/>
            <ac:spMk id="3" creationId="{6043026F-94EC-9185-00DE-4B3BB02C0F42}"/>
          </ac:spMkLst>
        </pc:spChg>
        <pc:picChg chg="mod modCrop">
          <ac:chgData name="Harrison Faure" userId="fdf08244fa09b0a1" providerId="LiveId" clId="{888E9910-347A-476A-AF74-3A5BA9B8A760}" dt="2024-10-17T10:19:22.840" v="4614" actId="1076"/>
          <ac:picMkLst>
            <pc:docMk/>
            <pc:sldMk cId="171673793" sldId="309"/>
            <ac:picMk id="9" creationId="{E3FE9164-EF2C-79C6-D272-C59FFE2E98C8}"/>
          </ac:picMkLst>
        </pc:picChg>
      </pc:sldChg>
      <pc:sldChg chg="delSp modSp add mod ord">
        <pc:chgData name="Harrison Faure" userId="fdf08244fa09b0a1" providerId="LiveId" clId="{888E9910-347A-476A-AF74-3A5BA9B8A760}" dt="2024-10-17T10:30:40.313" v="4702"/>
        <pc:sldMkLst>
          <pc:docMk/>
          <pc:sldMk cId="3469616919" sldId="310"/>
        </pc:sldMkLst>
        <pc:spChg chg="mod">
          <ac:chgData name="Harrison Faure" userId="fdf08244fa09b0a1" providerId="LiveId" clId="{888E9910-347A-476A-AF74-3A5BA9B8A760}" dt="2024-10-17T10:30:18.895" v="4698"/>
          <ac:spMkLst>
            <pc:docMk/>
            <pc:sldMk cId="3469616919" sldId="310"/>
            <ac:spMk id="3" creationId="{F5AED701-E618-9F5E-4A55-AB050D6FD3F9}"/>
          </ac:spMkLst>
        </pc:spChg>
        <pc:spChg chg="del">
          <ac:chgData name="Harrison Faure" userId="fdf08244fa09b0a1" providerId="LiveId" clId="{888E9910-347A-476A-AF74-3A5BA9B8A760}" dt="2024-10-17T10:30:20.888" v="4699" actId="478"/>
          <ac:spMkLst>
            <pc:docMk/>
            <pc:sldMk cId="3469616919" sldId="310"/>
            <ac:spMk id="9" creationId="{B8010985-4EB1-37AF-7239-5107D26CA6ED}"/>
          </ac:spMkLst>
        </pc:spChg>
        <pc:graphicFrameChg chg="mod">
          <ac:chgData name="Harrison Faure" userId="fdf08244fa09b0a1" providerId="LiveId" clId="{888E9910-347A-476A-AF74-3A5BA9B8A760}" dt="2024-10-17T10:30:40.313" v="4702"/>
          <ac:graphicFrameMkLst>
            <pc:docMk/>
            <pc:sldMk cId="3469616919" sldId="310"/>
            <ac:graphicFrameMk id="7" creationId="{8993D0DD-63E4-EC23-782C-1D6D4BFBE977}"/>
          </ac:graphicFrameMkLst>
        </pc:graphicFrameChg>
      </pc:sldChg>
      <pc:sldChg chg="modSp add mod">
        <pc:chgData name="Harrison Faure" userId="fdf08244fa09b0a1" providerId="LiveId" clId="{888E9910-347A-476A-AF74-3A5BA9B8A760}" dt="2024-10-17T10:57:06.302" v="4758"/>
        <pc:sldMkLst>
          <pc:docMk/>
          <pc:sldMk cId="3374240643" sldId="311"/>
        </pc:sldMkLst>
        <pc:spChg chg="mod">
          <ac:chgData name="Harrison Faure" userId="fdf08244fa09b0a1" providerId="LiveId" clId="{888E9910-347A-476A-AF74-3A5BA9B8A760}" dt="2024-10-17T10:55:58.956" v="4739" actId="122"/>
          <ac:spMkLst>
            <pc:docMk/>
            <pc:sldMk cId="3374240643" sldId="311"/>
            <ac:spMk id="3" creationId="{801C7982-7F0B-EB1F-AD00-E513BF523B9A}"/>
          </ac:spMkLst>
        </pc:spChg>
        <pc:graphicFrameChg chg="mod">
          <ac:chgData name="Harrison Faure" userId="fdf08244fa09b0a1" providerId="LiveId" clId="{888E9910-347A-476A-AF74-3A5BA9B8A760}" dt="2024-10-17T10:57:06.302" v="4758"/>
          <ac:graphicFrameMkLst>
            <pc:docMk/>
            <pc:sldMk cId="3374240643" sldId="311"/>
            <ac:graphicFrameMk id="6" creationId="{48A04DDC-D7E8-BDFC-BE68-4CEC6B895B6B}"/>
          </ac:graphicFrameMkLst>
        </pc:graphicFrameChg>
      </pc:sldChg>
      <pc:sldChg chg="add del">
        <pc:chgData name="Harrison Faure" userId="fdf08244fa09b0a1" providerId="LiveId" clId="{888E9910-347A-476A-AF74-3A5BA9B8A760}" dt="2024-10-17T21:10:12.405" v="4863"/>
        <pc:sldMkLst>
          <pc:docMk/>
          <pc:sldMk cId="3164131492" sldId="312"/>
        </pc:sldMkLst>
      </pc:sldChg>
      <pc:sldChg chg="modSp add mod">
        <pc:chgData name="Harrison Faure" userId="fdf08244fa09b0a1" providerId="LiveId" clId="{888E9910-347A-476A-AF74-3A5BA9B8A760}" dt="2024-10-17T21:11:12.769" v="4876" actId="2711"/>
        <pc:sldMkLst>
          <pc:docMk/>
          <pc:sldMk cId="4286981015" sldId="312"/>
        </pc:sldMkLst>
        <pc:spChg chg="mod">
          <ac:chgData name="Harrison Faure" userId="fdf08244fa09b0a1" providerId="LiveId" clId="{888E9910-347A-476A-AF74-3A5BA9B8A760}" dt="2024-10-17T21:10:22.945" v="4866"/>
          <ac:spMkLst>
            <pc:docMk/>
            <pc:sldMk cId="4286981015" sldId="312"/>
            <ac:spMk id="3" creationId="{1375EC53-513E-EBBD-3AEB-166FE8CFB690}"/>
          </ac:spMkLst>
        </pc:spChg>
        <pc:graphicFrameChg chg="mod">
          <ac:chgData name="Harrison Faure" userId="fdf08244fa09b0a1" providerId="LiveId" clId="{888E9910-347A-476A-AF74-3A5BA9B8A760}" dt="2024-10-17T21:11:12.769" v="4876" actId="2711"/>
          <ac:graphicFrameMkLst>
            <pc:docMk/>
            <pc:sldMk cId="4286981015" sldId="312"/>
            <ac:graphicFrameMk id="8" creationId="{C491BDE4-473F-580F-8939-43B943604D55}"/>
          </ac:graphicFrameMkLst>
        </pc:graphicFrameChg>
      </pc:sldChg>
      <pc:sldChg chg="addSp delSp modSp add mod">
        <pc:chgData name="Harrison Faure" userId="fdf08244fa09b0a1" providerId="LiveId" clId="{888E9910-347A-476A-AF74-3A5BA9B8A760}" dt="2024-10-17T22:49:00.178" v="5372" actId="13822"/>
        <pc:sldMkLst>
          <pc:docMk/>
          <pc:sldMk cId="225758794" sldId="313"/>
        </pc:sldMkLst>
        <pc:spChg chg="mod">
          <ac:chgData name="Harrison Faure" userId="fdf08244fa09b0a1" providerId="LiveId" clId="{888E9910-347A-476A-AF74-3A5BA9B8A760}" dt="2024-10-17T22:45:47.067" v="5311" actId="1076"/>
          <ac:spMkLst>
            <pc:docMk/>
            <pc:sldMk cId="225758794" sldId="313"/>
            <ac:spMk id="3" creationId="{7B4C8EAA-86A8-C5C9-6DE2-E9003605B083}"/>
          </ac:spMkLst>
        </pc:spChg>
        <pc:spChg chg="add mod">
          <ac:chgData name="Harrison Faure" userId="fdf08244fa09b0a1" providerId="LiveId" clId="{888E9910-347A-476A-AF74-3A5BA9B8A760}" dt="2024-10-17T22:48:08.345" v="5357" actId="1076"/>
          <ac:spMkLst>
            <pc:docMk/>
            <pc:sldMk cId="225758794" sldId="313"/>
            <ac:spMk id="25" creationId="{432CD68C-2477-998F-58BA-21EE43118550}"/>
          </ac:spMkLst>
        </pc:spChg>
        <pc:spChg chg="add mod">
          <ac:chgData name="Harrison Faure" userId="fdf08244fa09b0a1" providerId="LiveId" clId="{888E9910-347A-476A-AF74-3A5BA9B8A760}" dt="2024-10-17T22:48:08.345" v="5357" actId="1076"/>
          <ac:spMkLst>
            <pc:docMk/>
            <pc:sldMk cId="225758794" sldId="313"/>
            <ac:spMk id="27" creationId="{CEE15A35-3ED6-06D6-A32A-0EC0A50F5072}"/>
          </ac:spMkLst>
        </pc:spChg>
        <pc:picChg chg="del">
          <ac:chgData name="Harrison Faure" userId="fdf08244fa09b0a1" providerId="LiveId" clId="{888E9910-347A-476A-AF74-3A5BA9B8A760}" dt="2024-10-17T22:01:50.291" v="4923" actId="478"/>
          <ac:picMkLst>
            <pc:docMk/>
            <pc:sldMk cId="225758794" sldId="313"/>
            <ac:picMk id="4" creationId="{4151BB5D-5A40-97DA-5717-6353F10E23F8}"/>
          </ac:picMkLst>
        </pc:picChg>
        <pc:picChg chg="del">
          <ac:chgData name="Harrison Faure" userId="fdf08244fa09b0a1" providerId="LiveId" clId="{888E9910-347A-476A-AF74-3A5BA9B8A760}" dt="2024-10-17T22:01:48.337" v="4919" actId="478"/>
          <ac:picMkLst>
            <pc:docMk/>
            <pc:sldMk cId="225758794" sldId="313"/>
            <ac:picMk id="5" creationId="{9DE1D317-1F5B-3721-E353-2ED40436B895}"/>
          </ac:picMkLst>
        </pc:picChg>
        <pc:picChg chg="add del mod">
          <ac:chgData name="Harrison Faure" userId="fdf08244fa09b0a1" providerId="LiveId" clId="{888E9910-347A-476A-AF74-3A5BA9B8A760}" dt="2024-10-17T22:05:28.023" v="4964" actId="478"/>
          <ac:picMkLst>
            <pc:docMk/>
            <pc:sldMk cId="225758794" sldId="313"/>
            <ac:picMk id="6" creationId="{14AA24CC-0A12-AAFC-BEB9-CCE2EC00593E}"/>
          </ac:picMkLst>
        </pc:picChg>
        <pc:picChg chg="add del mod">
          <ac:chgData name="Harrison Faure" userId="fdf08244fa09b0a1" providerId="LiveId" clId="{888E9910-347A-476A-AF74-3A5BA9B8A760}" dt="2024-10-17T22:05:28.595" v="4965" actId="478"/>
          <ac:picMkLst>
            <pc:docMk/>
            <pc:sldMk cId="225758794" sldId="313"/>
            <ac:picMk id="8" creationId="{B626953C-CCDF-75A3-A9A7-709537B8B7E9}"/>
          </ac:picMkLst>
        </pc:picChg>
        <pc:picChg chg="del">
          <ac:chgData name="Harrison Faure" userId="fdf08244fa09b0a1" providerId="LiveId" clId="{888E9910-347A-476A-AF74-3A5BA9B8A760}" dt="2024-10-17T22:01:48.660" v="4920" actId="478"/>
          <ac:picMkLst>
            <pc:docMk/>
            <pc:sldMk cId="225758794" sldId="313"/>
            <ac:picMk id="10" creationId="{04827637-8946-91F9-45B6-B6462BADAA66}"/>
          </ac:picMkLst>
        </pc:picChg>
        <pc:picChg chg="add mod">
          <ac:chgData name="Harrison Faure" userId="fdf08244fa09b0a1" providerId="LiveId" clId="{888E9910-347A-476A-AF74-3A5BA9B8A760}" dt="2024-10-17T22:48:15.430" v="5360" actId="14100"/>
          <ac:picMkLst>
            <pc:docMk/>
            <pc:sldMk cId="225758794" sldId="313"/>
            <ac:picMk id="11" creationId="{977E9F4C-D493-C1F2-AE83-BE5C2DAA568A}"/>
          </ac:picMkLst>
        </pc:picChg>
        <pc:picChg chg="del">
          <ac:chgData name="Harrison Faure" userId="fdf08244fa09b0a1" providerId="LiveId" clId="{888E9910-347A-476A-AF74-3A5BA9B8A760}" dt="2024-10-17T22:01:49.075" v="4921" actId="478"/>
          <ac:picMkLst>
            <pc:docMk/>
            <pc:sldMk cId="225758794" sldId="313"/>
            <ac:picMk id="12" creationId="{EF8BCFA6-F6FE-1C20-CB4C-430DC52B7D12}"/>
          </ac:picMkLst>
        </pc:picChg>
        <pc:picChg chg="del">
          <ac:chgData name="Harrison Faure" userId="fdf08244fa09b0a1" providerId="LiveId" clId="{888E9910-347A-476A-AF74-3A5BA9B8A760}" dt="2024-10-17T22:01:49.734" v="4922" actId="478"/>
          <ac:picMkLst>
            <pc:docMk/>
            <pc:sldMk cId="225758794" sldId="313"/>
            <ac:picMk id="14" creationId="{3A20D935-CA60-9314-DC6E-EFD518B524F7}"/>
          </ac:picMkLst>
        </pc:picChg>
        <pc:picChg chg="add mod">
          <ac:chgData name="Harrison Faure" userId="fdf08244fa09b0a1" providerId="LiveId" clId="{888E9910-347A-476A-AF74-3A5BA9B8A760}" dt="2024-10-17T22:48:13.352" v="5359" actId="14100"/>
          <ac:picMkLst>
            <pc:docMk/>
            <pc:sldMk cId="225758794" sldId="313"/>
            <ac:picMk id="15" creationId="{9305A5C3-7484-591E-7480-509AE8548EC7}"/>
          </ac:picMkLst>
        </pc:picChg>
        <pc:picChg chg="del">
          <ac:chgData name="Harrison Faure" userId="fdf08244fa09b0a1" providerId="LiveId" clId="{888E9910-347A-476A-AF74-3A5BA9B8A760}" dt="2024-10-17T22:01:50.751" v="4924" actId="478"/>
          <ac:picMkLst>
            <pc:docMk/>
            <pc:sldMk cId="225758794" sldId="313"/>
            <ac:picMk id="16" creationId="{0639E92F-861F-899A-B779-4C0663D6694D}"/>
          </ac:picMkLst>
        </pc:picChg>
        <pc:picChg chg="add del mod">
          <ac:chgData name="Harrison Faure" userId="fdf08244fa09b0a1" providerId="LiveId" clId="{888E9910-347A-476A-AF74-3A5BA9B8A760}" dt="2024-10-17T22:05:27.586" v="4963" actId="478"/>
          <ac:picMkLst>
            <pc:docMk/>
            <pc:sldMk cId="225758794" sldId="313"/>
            <ac:picMk id="18" creationId="{89E81CCF-F151-D157-9AC1-E622CF5157B5}"/>
          </ac:picMkLst>
        </pc:picChg>
        <pc:picChg chg="add del mod">
          <ac:chgData name="Harrison Faure" userId="fdf08244fa09b0a1" providerId="LiveId" clId="{888E9910-347A-476A-AF74-3A5BA9B8A760}" dt="2024-10-17T22:05:27.158" v="4962" actId="478"/>
          <ac:picMkLst>
            <pc:docMk/>
            <pc:sldMk cId="225758794" sldId="313"/>
            <ac:picMk id="20" creationId="{6AAE7BA1-0B9E-8BE7-23FD-5882B4431456}"/>
          </ac:picMkLst>
        </pc:picChg>
        <pc:picChg chg="add del mod">
          <ac:chgData name="Harrison Faure" userId="fdf08244fa09b0a1" providerId="LiveId" clId="{888E9910-347A-476A-AF74-3A5BA9B8A760}" dt="2024-10-17T22:45:28.807" v="5291" actId="478"/>
          <ac:picMkLst>
            <pc:docMk/>
            <pc:sldMk cId="225758794" sldId="313"/>
            <ac:picMk id="21" creationId="{B626953C-CCDF-75A3-A9A7-709537B8B7E9}"/>
          </ac:picMkLst>
        </pc:picChg>
        <pc:picChg chg="add del mod">
          <ac:chgData name="Harrison Faure" userId="fdf08244fa09b0a1" providerId="LiveId" clId="{888E9910-347A-476A-AF74-3A5BA9B8A760}" dt="2024-10-17T22:45:28.464" v="5290" actId="478"/>
          <ac:picMkLst>
            <pc:docMk/>
            <pc:sldMk cId="225758794" sldId="313"/>
            <ac:picMk id="22" creationId="{89E81CCF-F151-D157-9AC1-E622CF5157B5}"/>
          </ac:picMkLst>
        </pc:picChg>
        <pc:picChg chg="add mod">
          <ac:chgData name="Harrison Faure" userId="fdf08244fa09b0a1" providerId="LiveId" clId="{888E9910-347A-476A-AF74-3A5BA9B8A760}" dt="2024-10-17T22:48:08.345" v="5357" actId="1076"/>
          <ac:picMkLst>
            <pc:docMk/>
            <pc:sldMk cId="225758794" sldId="313"/>
            <ac:picMk id="23" creationId="{14AA24CC-0A12-AAFC-BEB9-CCE2EC00593E}"/>
          </ac:picMkLst>
        </pc:picChg>
        <pc:cxnChg chg="add del mod">
          <ac:chgData name="Harrison Faure" userId="fdf08244fa09b0a1" providerId="LiveId" clId="{888E9910-347A-476A-AF74-3A5BA9B8A760}" dt="2024-10-17T22:46:51.028" v="5339" actId="478"/>
          <ac:cxnSpMkLst>
            <pc:docMk/>
            <pc:sldMk cId="225758794" sldId="313"/>
            <ac:cxnSpMk id="24" creationId="{7D6C81C2-8FA8-62D5-2454-6EFF3D5B4D17}"/>
          </ac:cxnSpMkLst>
        </pc:cxnChg>
        <pc:cxnChg chg="add del mod">
          <ac:chgData name="Harrison Faure" userId="fdf08244fa09b0a1" providerId="LiveId" clId="{888E9910-347A-476A-AF74-3A5BA9B8A760}" dt="2024-10-17T22:46:51.674" v="5340" actId="478"/>
          <ac:cxnSpMkLst>
            <pc:docMk/>
            <pc:sldMk cId="225758794" sldId="313"/>
            <ac:cxnSpMk id="26" creationId="{517F4C51-88AC-AC43-1A1C-E410FA8F7706}"/>
          </ac:cxnSpMkLst>
        </pc:cxnChg>
        <pc:cxnChg chg="add mod">
          <ac:chgData name="Harrison Faure" userId="fdf08244fa09b0a1" providerId="LiveId" clId="{888E9910-347A-476A-AF74-3A5BA9B8A760}" dt="2024-10-17T22:48:58.015" v="5371" actId="13822"/>
          <ac:cxnSpMkLst>
            <pc:docMk/>
            <pc:sldMk cId="225758794" sldId="313"/>
            <ac:cxnSpMk id="28" creationId="{CA01A692-4D23-2C2C-D58E-A6AA3AC87955}"/>
          </ac:cxnSpMkLst>
        </pc:cxnChg>
        <pc:cxnChg chg="add mod">
          <ac:chgData name="Harrison Faure" userId="fdf08244fa09b0a1" providerId="LiveId" clId="{888E9910-347A-476A-AF74-3A5BA9B8A760}" dt="2024-10-17T22:49:00.178" v="5372" actId="13822"/>
          <ac:cxnSpMkLst>
            <pc:docMk/>
            <pc:sldMk cId="225758794" sldId="313"/>
            <ac:cxnSpMk id="29" creationId="{A78DBF5D-D367-B99E-1A5C-9F3EDDAF9AE4}"/>
          </ac:cxnSpMkLst>
        </pc:cxnChg>
      </pc:sldChg>
      <pc:sldChg chg="delSp modSp add del mod">
        <pc:chgData name="Harrison Faure" userId="fdf08244fa09b0a1" providerId="LiveId" clId="{888E9910-347A-476A-AF74-3A5BA9B8A760}" dt="2024-10-17T22:07:24.640" v="5022" actId="2696"/>
        <pc:sldMkLst>
          <pc:docMk/>
          <pc:sldMk cId="1515660300" sldId="314"/>
        </pc:sldMkLst>
        <pc:picChg chg="del">
          <ac:chgData name="Harrison Faure" userId="fdf08244fa09b0a1" providerId="LiveId" clId="{888E9910-347A-476A-AF74-3A5BA9B8A760}" dt="2024-10-17T22:07:19.783" v="5020" actId="21"/>
          <ac:picMkLst>
            <pc:docMk/>
            <pc:sldMk cId="1515660300" sldId="314"/>
            <ac:picMk id="6" creationId="{14AA24CC-0A12-AAFC-BEB9-CCE2EC00593E}"/>
          </ac:picMkLst>
        </pc:picChg>
        <pc:picChg chg="del mod">
          <ac:chgData name="Harrison Faure" userId="fdf08244fa09b0a1" providerId="LiveId" clId="{888E9910-347A-476A-AF74-3A5BA9B8A760}" dt="2024-10-17T22:05:24.547" v="4960" actId="21"/>
          <ac:picMkLst>
            <pc:docMk/>
            <pc:sldMk cId="1515660300" sldId="314"/>
            <ac:picMk id="8" creationId="{B626953C-CCDF-75A3-A9A7-709537B8B7E9}"/>
          </ac:picMkLst>
        </pc:picChg>
        <pc:picChg chg="del">
          <ac:chgData name="Harrison Faure" userId="fdf08244fa09b0a1" providerId="LiveId" clId="{888E9910-347A-476A-AF74-3A5BA9B8A760}" dt="2024-10-17T22:07:16.994" v="5019" actId="478"/>
          <ac:picMkLst>
            <pc:docMk/>
            <pc:sldMk cId="1515660300" sldId="314"/>
            <ac:picMk id="11" creationId="{977E9F4C-D493-C1F2-AE83-BE5C2DAA568A}"/>
          </ac:picMkLst>
        </pc:picChg>
        <pc:picChg chg="del">
          <ac:chgData name="Harrison Faure" userId="fdf08244fa09b0a1" providerId="LiveId" clId="{888E9910-347A-476A-AF74-3A5BA9B8A760}" dt="2024-10-17T22:07:16.686" v="5018" actId="478"/>
          <ac:picMkLst>
            <pc:docMk/>
            <pc:sldMk cId="1515660300" sldId="314"/>
            <ac:picMk id="15" creationId="{9305A5C3-7484-591E-7480-509AE8548EC7}"/>
          </ac:picMkLst>
        </pc:picChg>
        <pc:picChg chg="del mod">
          <ac:chgData name="Harrison Faure" userId="fdf08244fa09b0a1" providerId="LiveId" clId="{888E9910-347A-476A-AF74-3A5BA9B8A760}" dt="2024-10-17T22:05:24.547" v="4960" actId="21"/>
          <ac:picMkLst>
            <pc:docMk/>
            <pc:sldMk cId="1515660300" sldId="314"/>
            <ac:picMk id="18" creationId="{89E81CCF-F151-D157-9AC1-E622CF5157B5}"/>
          </ac:picMkLst>
        </pc:picChg>
        <pc:picChg chg="del mod">
          <ac:chgData name="Harrison Faure" userId="fdf08244fa09b0a1" providerId="LiveId" clId="{888E9910-347A-476A-AF74-3A5BA9B8A760}" dt="2024-10-17T22:07:19.783" v="5020" actId="21"/>
          <ac:picMkLst>
            <pc:docMk/>
            <pc:sldMk cId="1515660300" sldId="314"/>
            <ac:picMk id="20" creationId="{6AAE7BA1-0B9E-8BE7-23FD-5882B4431456}"/>
          </ac:picMkLst>
        </pc:picChg>
      </pc:sldChg>
      <pc:sldChg chg="addSp delSp modSp add del mod">
        <pc:chgData name="Harrison Faure" userId="fdf08244fa09b0a1" providerId="LiveId" clId="{888E9910-347A-476A-AF74-3A5BA9B8A760}" dt="2024-10-17T22:47:38.484" v="5353" actId="2696"/>
        <pc:sldMkLst>
          <pc:docMk/>
          <pc:sldMk cId="2984316855" sldId="315"/>
        </pc:sldMkLst>
        <pc:spChg chg="mod">
          <ac:chgData name="Harrison Faure" userId="fdf08244fa09b0a1" providerId="LiveId" clId="{888E9910-347A-476A-AF74-3A5BA9B8A760}" dt="2024-10-17T22:36:11.008" v="5170" actId="113"/>
          <ac:spMkLst>
            <pc:docMk/>
            <pc:sldMk cId="2984316855" sldId="315"/>
            <ac:spMk id="3" creationId="{7B4C8EAA-86A8-C5C9-6DE2-E9003605B083}"/>
          </ac:spMkLst>
        </pc:spChg>
        <pc:spChg chg="add del mod">
          <ac:chgData name="Harrison Faure" userId="fdf08244fa09b0a1" providerId="LiveId" clId="{888E9910-347A-476A-AF74-3A5BA9B8A760}" dt="2024-10-17T22:46:36.158" v="5333" actId="21"/>
          <ac:spMkLst>
            <pc:docMk/>
            <pc:sldMk cId="2984316855" sldId="315"/>
            <ac:spMk id="7" creationId="{432CD68C-2477-998F-58BA-21EE43118550}"/>
          </ac:spMkLst>
        </pc:spChg>
        <pc:spChg chg="add del mod">
          <ac:chgData name="Harrison Faure" userId="fdf08244fa09b0a1" providerId="LiveId" clId="{888E9910-347A-476A-AF74-3A5BA9B8A760}" dt="2024-10-17T22:47:25.745" v="5347" actId="21"/>
          <ac:spMkLst>
            <pc:docMk/>
            <pc:sldMk cId="2984316855" sldId="315"/>
            <ac:spMk id="12" creationId="{C3698850-6B60-DACD-E50D-E1270EA48BF0}"/>
          </ac:spMkLst>
        </pc:spChg>
        <pc:spChg chg="add del mod">
          <ac:chgData name="Harrison Faure" userId="fdf08244fa09b0a1" providerId="LiveId" clId="{888E9910-347A-476A-AF74-3A5BA9B8A760}" dt="2024-10-17T22:46:36.158" v="5333" actId="21"/>
          <ac:spMkLst>
            <pc:docMk/>
            <pc:sldMk cId="2984316855" sldId="315"/>
            <ac:spMk id="16" creationId="{CEE15A35-3ED6-06D6-A32A-0EC0A50F5072}"/>
          </ac:spMkLst>
        </pc:spChg>
        <pc:spChg chg="add del mod">
          <ac:chgData name="Harrison Faure" userId="fdf08244fa09b0a1" providerId="LiveId" clId="{888E9910-347A-476A-AF74-3A5BA9B8A760}" dt="2024-10-17T22:47:25.745" v="5347" actId="21"/>
          <ac:spMkLst>
            <pc:docMk/>
            <pc:sldMk cId="2984316855" sldId="315"/>
            <ac:spMk id="18" creationId="{80ACCB63-CD4C-1DF6-93D3-2BE5E24B7E51}"/>
          </ac:spMkLst>
        </pc:spChg>
        <pc:spChg chg="add del mod">
          <ac:chgData name="Harrison Faure" userId="fdf08244fa09b0a1" providerId="LiveId" clId="{888E9910-347A-476A-AF74-3A5BA9B8A760}" dt="2024-10-17T22:35:09.608" v="5151" actId="478"/>
          <ac:spMkLst>
            <pc:docMk/>
            <pc:sldMk cId="2984316855" sldId="315"/>
            <ac:spMk id="19" creationId="{29BE5A45-6B5B-A290-3B38-AF7DAD3FC314}"/>
          </ac:spMkLst>
        </pc:spChg>
        <pc:spChg chg="add mod">
          <ac:chgData name="Harrison Faure" userId="fdf08244fa09b0a1" providerId="LiveId" clId="{888E9910-347A-476A-AF74-3A5BA9B8A760}" dt="2024-10-17T22:36:11.008" v="5170" actId="113"/>
          <ac:spMkLst>
            <pc:docMk/>
            <pc:sldMk cId="2984316855" sldId="315"/>
            <ac:spMk id="24" creationId="{2D8D3746-057F-845F-0A4F-100EFA062DD4}"/>
          </ac:spMkLst>
        </pc:spChg>
        <pc:spChg chg="add mod">
          <ac:chgData name="Harrison Faure" userId="fdf08244fa09b0a1" providerId="LiveId" clId="{888E9910-347A-476A-AF74-3A5BA9B8A760}" dt="2024-10-17T22:36:11.008" v="5170" actId="113"/>
          <ac:spMkLst>
            <pc:docMk/>
            <pc:sldMk cId="2984316855" sldId="315"/>
            <ac:spMk id="25" creationId="{85AF420B-EFB0-41B6-DA99-44759BFD4335}"/>
          </ac:spMkLst>
        </pc:spChg>
        <pc:picChg chg="add del mod">
          <ac:chgData name="Harrison Faure" userId="fdf08244fa09b0a1" providerId="LiveId" clId="{888E9910-347A-476A-AF74-3A5BA9B8A760}" dt="2024-10-17T22:46:36.158" v="5333" actId="21"/>
          <ac:picMkLst>
            <pc:docMk/>
            <pc:sldMk cId="2984316855" sldId="315"/>
            <ac:picMk id="6" creationId="{14AA24CC-0A12-AAFC-BEB9-CCE2EC00593E}"/>
          </ac:picMkLst>
        </pc:picChg>
        <pc:picChg chg="del">
          <ac:chgData name="Harrison Faure" userId="fdf08244fa09b0a1" providerId="LiveId" clId="{888E9910-347A-476A-AF74-3A5BA9B8A760}" dt="2024-10-17T22:07:12.667" v="5014" actId="478"/>
          <ac:picMkLst>
            <pc:docMk/>
            <pc:sldMk cId="2984316855" sldId="315"/>
            <ac:picMk id="11" creationId="{977E9F4C-D493-C1F2-AE83-BE5C2DAA568A}"/>
          </ac:picMkLst>
        </pc:picChg>
        <pc:picChg chg="del">
          <ac:chgData name="Harrison Faure" userId="fdf08244fa09b0a1" providerId="LiveId" clId="{888E9910-347A-476A-AF74-3A5BA9B8A760}" dt="2024-10-17T22:07:13.362" v="5016" actId="478"/>
          <ac:picMkLst>
            <pc:docMk/>
            <pc:sldMk cId="2984316855" sldId="315"/>
            <ac:picMk id="15" creationId="{9305A5C3-7484-591E-7480-509AE8548EC7}"/>
          </ac:picMkLst>
        </pc:picChg>
        <pc:picChg chg="add del mod">
          <ac:chgData name="Harrison Faure" userId="fdf08244fa09b0a1" providerId="LiveId" clId="{888E9910-347A-476A-AF74-3A5BA9B8A760}" dt="2024-10-17T22:47:25.745" v="5347" actId="21"/>
          <ac:picMkLst>
            <pc:docMk/>
            <pc:sldMk cId="2984316855" sldId="315"/>
            <ac:picMk id="20" creationId="{6AAE7BA1-0B9E-8BE7-23FD-5882B4431456}"/>
          </ac:picMkLst>
        </pc:picChg>
        <pc:picChg chg="del">
          <ac:chgData name="Harrison Faure" userId="fdf08244fa09b0a1" providerId="LiveId" clId="{888E9910-347A-476A-AF74-3A5BA9B8A760}" dt="2024-10-17T22:07:13.717" v="5017" actId="478"/>
          <ac:picMkLst>
            <pc:docMk/>
            <pc:sldMk cId="2984316855" sldId="315"/>
            <ac:picMk id="21" creationId="{B626953C-CCDF-75A3-A9A7-709537B8B7E9}"/>
          </ac:picMkLst>
        </pc:picChg>
        <pc:picChg chg="del">
          <ac:chgData name="Harrison Faure" userId="fdf08244fa09b0a1" providerId="LiveId" clId="{888E9910-347A-476A-AF74-3A5BA9B8A760}" dt="2024-10-17T22:07:13.011" v="5015" actId="478"/>
          <ac:picMkLst>
            <pc:docMk/>
            <pc:sldMk cId="2984316855" sldId="315"/>
            <ac:picMk id="22" creationId="{89E81CCF-F151-D157-9AC1-E622CF5157B5}"/>
          </ac:picMkLst>
        </pc:picChg>
        <pc:cxnChg chg="add del mod">
          <ac:chgData name="Harrison Faure" userId="fdf08244fa09b0a1" providerId="LiveId" clId="{888E9910-347A-476A-AF74-3A5BA9B8A760}" dt="2024-10-17T22:46:36.158" v="5333" actId="21"/>
          <ac:cxnSpMkLst>
            <pc:docMk/>
            <pc:sldMk cId="2984316855" sldId="315"/>
            <ac:cxnSpMk id="4" creationId="{7D6C81C2-8FA8-62D5-2454-6EFF3D5B4D17}"/>
          </ac:cxnSpMkLst>
        </pc:cxnChg>
        <pc:cxnChg chg="add del mod">
          <ac:chgData name="Harrison Faure" userId="fdf08244fa09b0a1" providerId="LiveId" clId="{888E9910-347A-476A-AF74-3A5BA9B8A760}" dt="2024-10-17T22:47:25.745" v="5347" actId="21"/>
          <ac:cxnSpMkLst>
            <pc:docMk/>
            <pc:sldMk cId="2984316855" sldId="315"/>
            <ac:cxnSpMk id="8" creationId="{7F7E41E2-4E69-DEC5-0A2E-21072ED5ADE6}"/>
          </ac:cxnSpMkLst>
        </pc:cxnChg>
        <pc:cxnChg chg="add del mod">
          <ac:chgData name="Harrison Faure" userId="fdf08244fa09b0a1" providerId="LiveId" clId="{888E9910-347A-476A-AF74-3A5BA9B8A760}" dt="2024-10-17T22:46:36.158" v="5333" actId="21"/>
          <ac:cxnSpMkLst>
            <pc:docMk/>
            <pc:sldMk cId="2984316855" sldId="315"/>
            <ac:cxnSpMk id="14" creationId="{517F4C51-88AC-AC43-1A1C-E410FA8F7706}"/>
          </ac:cxnSpMkLst>
        </pc:cxnChg>
        <pc:cxnChg chg="add del mod">
          <ac:chgData name="Harrison Faure" userId="fdf08244fa09b0a1" providerId="LiveId" clId="{888E9910-347A-476A-AF74-3A5BA9B8A760}" dt="2024-10-17T22:47:25.745" v="5347" actId="21"/>
          <ac:cxnSpMkLst>
            <pc:docMk/>
            <pc:sldMk cId="2984316855" sldId="315"/>
            <ac:cxnSpMk id="17" creationId="{E4D4B395-C073-569F-77E6-5730CE5F2ECE}"/>
          </ac:cxnSpMkLst>
        </pc:cxnChg>
      </pc:sldChg>
      <pc:sldChg chg="delSp modSp add del mod">
        <pc:chgData name="Harrison Faure" userId="fdf08244fa09b0a1" providerId="LiveId" clId="{888E9910-347A-476A-AF74-3A5BA9B8A760}" dt="2024-10-17T22:46:04.591" v="5328" actId="2696"/>
        <pc:sldMkLst>
          <pc:docMk/>
          <pc:sldMk cId="4257587442" sldId="316"/>
        </pc:sldMkLst>
        <pc:spChg chg="mod">
          <ac:chgData name="Harrison Faure" userId="fdf08244fa09b0a1" providerId="LiveId" clId="{888E9910-347A-476A-AF74-3A5BA9B8A760}" dt="2024-10-17T22:45:23.413" v="5282" actId="20577"/>
          <ac:spMkLst>
            <pc:docMk/>
            <pc:sldMk cId="4257587442" sldId="316"/>
            <ac:spMk id="3" creationId="{7B4C8EAA-86A8-C5C9-6DE2-E9003605B083}"/>
          </ac:spMkLst>
        </pc:spChg>
        <pc:picChg chg="del">
          <ac:chgData name="Harrison Faure" userId="fdf08244fa09b0a1" providerId="LiveId" clId="{888E9910-347A-476A-AF74-3A5BA9B8A760}" dt="2024-10-17T22:46:00.537" v="5324" actId="21"/>
          <ac:picMkLst>
            <pc:docMk/>
            <pc:sldMk cId="4257587442" sldId="316"/>
            <ac:picMk id="21" creationId="{B626953C-CCDF-75A3-A9A7-709537B8B7E9}"/>
          </ac:picMkLst>
        </pc:picChg>
        <pc:picChg chg="del mod">
          <ac:chgData name="Harrison Faure" userId="fdf08244fa09b0a1" providerId="LiveId" clId="{888E9910-347A-476A-AF74-3A5BA9B8A760}" dt="2024-10-17T22:45:57.509" v="5322" actId="21"/>
          <ac:picMkLst>
            <pc:docMk/>
            <pc:sldMk cId="4257587442" sldId="316"/>
            <ac:picMk id="22" creationId="{89E81CCF-F151-D157-9AC1-E622CF5157B5}"/>
          </ac:picMkLst>
        </pc:picChg>
      </pc:sldChg>
      <pc:sldChg chg="addSp delSp modSp add mod">
        <pc:chgData name="Harrison Faure" userId="fdf08244fa09b0a1" providerId="LiveId" clId="{888E9910-347A-476A-AF74-3A5BA9B8A760}" dt="2024-10-17T22:49:03.634" v="5373" actId="13822"/>
        <pc:sldMkLst>
          <pc:docMk/>
          <pc:sldMk cId="3241529735" sldId="317"/>
        </pc:sldMkLst>
        <pc:spChg chg="mod">
          <ac:chgData name="Harrison Faure" userId="fdf08244fa09b0a1" providerId="LiveId" clId="{888E9910-347A-476A-AF74-3A5BA9B8A760}" dt="2024-10-17T22:45:54.306" v="5320" actId="20577"/>
          <ac:spMkLst>
            <pc:docMk/>
            <pc:sldMk cId="3241529735" sldId="317"/>
            <ac:spMk id="3" creationId="{7B4C8EAA-86A8-C5C9-6DE2-E9003605B083}"/>
          </ac:spMkLst>
        </pc:spChg>
        <pc:spChg chg="add mod">
          <ac:chgData name="Harrison Faure" userId="fdf08244fa09b0a1" providerId="LiveId" clId="{888E9910-347A-476A-AF74-3A5BA9B8A760}" dt="2024-10-17T22:48:30.547" v="5363" actId="14100"/>
          <ac:spMkLst>
            <pc:docMk/>
            <pc:sldMk cId="3241529735" sldId="317"/>
            <ac:spMk id="12" creationId="{C3698850-6B60-DACD-E50D-E1270EA48BF0}"/>
          </ac:spMkLst>
        </pc:spChg>
        <pc:spChg chg="add mod">
          <ac:chgData name="Harrison Faure" userId="fdf08244fa09b0a1" providerId="LiveId" clId="{888E9910-347A-476A-AF74-3A5BA9B8A760}" dt="2024-10-17T22:48:30.547" v="5363" actId="14100"/>
          <ac:spMkLst>
            <pc:docMk/>
            <pc:sldMk cId="3241529735" sldId="317"/>
            <ac:spMk id="18" creationId="{80ACCB63-CD4C-1DF6-93D3-2BE5E24B7E51}"/>
          </ac:spMkLst>
        </pc:spChg>
        <pc:picChg chg="del">
          <ac:chgData name="Harrison Faure" userId="fdf08244fa09b0a1" providerId="LiveId" clId="{888E9910-347A-476A-AF74-3A5BA9B8A760}" dt="2024-10-17T22:46:02.278" v="5326" actId="478"/>
          <ac:picMkLst>
            <pc:docMk/>
            <pc:sldMk cId="3241529735" sldId="317"/>
            <ac:picMk id="11" creationId="{977E9F4C-D493-C1F2-AE83-BE5C2DAA568A}"/>
          </ac:picMkLst>
        </pc:picChg>
        <pc:picChg chg="del">
          <ac:chgData name="Harrison Faure" userId="fdf08244fa09b0a1" providerId="LiveId" clId="{888E9910-347A-476A-AF74-3A5BA9B8A760}" dt="2024-10-17T22:46:02.587" v="5327" actId="478"/>
          <ac:picMkLst>
            <pc:docMk/>
            <pc:sldMk cId="3241529735" sldId="317"/>
            <ac:picMk id="15" creationId="{9305A5C3-7484-591E-7480-509AE8548EC7}"/>
          </ac:picMkLst>
        </pc:picChg>
        <pc:picChg chg="add mod">
          <ac:chgData name="Harrison Faure" userId="fdf08244fa09b0a1" providerId="LiveId" clId="{888E9910-347A-476A-AF74-3A5BA9B8A760}" dt="2024-10-17T22:48:30.547" v="5363" actId="14100"/>
          <ac:picMkLst>
            <pc:docMk/>
            <pc:sldMk cId="3241529735" sldId="317"/>
            <ac:picMk id="20" creationId="{6AAE7BA1-0B9E-8BE7-23FD-5882B4431456}"/>
          </ac:picMkLst>
        </pc:picChg>
        <pc:picChg chg="add mod">
          <ac:chgData name="Harrison Faure" userId="fdf08244fa09b0a1" providerId="LiveId" clId="{888E9910-347A-476A-AF74-3A5BA9B8A760}" dt="2024-10-17T22:48:23.778" v="5362" actId="1076"/>
          <ac:picMkLst>
            <pc:docMk/>
            <pc:sldMk cId="3241529735" sldId="317"/>
            <ac:picMk id="21" creationId="{B626953C-CCDF-75A3-A9A7-709537B8B7E9}"/>
          </ac:picMkLst>
        </pc:picChg>
        <pc:picChg chg="add mod">
          <ac:chgData name="Harrison Faure" userId="fdf08244fa09b0a1" providerId="LiveId" clId="{888E9910-347A-476A-AF74-3A5BA9B8A760}" dt="2024-10-17T22:48:19.673" v="5361" actId="1076"/>
          <ac:picMkLst>
            <pc:docMk/>
            <pc:sldMk cId="3241529735" sldId="317"/>
            <ac:picMk id="22" creationId="{89E81CCF-F151-D157-9AC1-E622CF5157B5}"/>
          </ac:picMkLst>
        </pc:picChg>
        <pc:cxnChg chg="add mod">
          <ac:chgData name="Harrison Faure" userId="fdf08244fa09b0a1" providerId="LiveId" clId="{888E9910-347A-476A-AF74-3A5BA9B8A760}" dt="2024-10-17T22:49:03.634" v="5373" actId="13822"/>
          <ac:cxnSpMkLst>
            <pc:docMk/>
            <pc:sldMk cId="3241529735" sldId="317"/>
            <ac:cxnSpMk id="8" creationId="{7F7E41E2-4E69-DEC5-0A2E-21072ED5ADE6}"/>
          </ac:cxnSpMkLst>
        </pc:cxnChg>
        <pc:cxnChg chg="add mod">
          <ac:chgData name="Harrison Faure" userId="fdf08244fa09b0a1" providerId="LiveId" clId="{888E9910-347A-476A-AF74-3A5BA9B8A760}" dt="2024-10-17T22:49:03.634" v="5373" actId="13822"/>
          <ac:cxnSpMkLst>
            <pc:docMk/>
            <pc:sldMk cId="3241529735" sldId="317"/>
            <ac:cxnSpMk id="17" creationId="{E4D4B395-C073-569F-77E6-5730CE5F2EC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60BF3-DFE8-4564-9ADE-D2A6689919F9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C74DE6-44B2-4B79-A6AE-A5646362CAE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physics-based (</a:t>
          </a:r>
          <a:r>
            <a:rPr lang="en-AU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PyBaMM</a:t>
          </a: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) and ML models.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3977EC-B99A-4819-8442-7B39B9352C4F}" type="parTrans" cxnId="{8E1FE75B-5A94-49F5-A759-E77E151B4FF5}">
      <dgm:prSet/>
      <dgm:spPr/>
      <dgm:t>
        <a:bodyPr/>
        <a:lstStyle/>
        <a:p>
          <a:endParaRPr lang="en-US"/>
        </a:p>
      </dgm:t>
    </dgm:pt>
    <dgm:pt modelId="{D3C63F0D-21FD-484C-96CE-115A13E07E4D}" type="sibTrans" cxnId="{8E1FE75B-5A94-49F5-A759-E77E151B4FF5}">
      <dgm:prSet/>
      <dgm:spPr/>
      <dgm:t>
        <a:bodyPr/>
        <a:lstStyle/>
        <a:p>
          <a:endParaRPr lang="en-US"/>
        </a:p>
      </dgm:t>
    </dgm:pt>
    <dgm:pt modelId="{22682A6D-B13B-421B-86FD-9F6518644C4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Addresses Cyber-physical vulnerabilities.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3B581B-CD86-4771-BFAC-7014AC6D5B54}" type="parTrans" cxnId="{7D677919-2578-4EEA-8A87-678706DD8AD1}">
      <dgm:prSet/>
      <dgm:spPr/>
      <dgm:t>
        <a:bodyPr/>
        <a:lstStyle/>
        <a:p>
          <a:endParaRPr lang="en-US"/>
        </a:p>
      </dgm:t>
    </dgm:pt>
    <dgm:pt modelId="{41914B70-BB40-47CA-BE42-7D5265BB66E1}" type="sibTrans" cxnId="{7D677919-2578-4EEA-8A87-678706DD8AD1}">
      <dgm:prSet/>
      <dgm:spPr/>
      <dgm:t>
        <a:bodyPr/>
        <a:lstStyle/>
        <a:p>
          <a:endParaRPr lang="en-US"/>
        </a:p>
      </dgm:t>
    </dgm:pt>
    <dgm:pt modelId="{B1D6A98B-19FD-4D68-B8EF-82B37723B7F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Enhances prediction of SoC and </a:t>
          </a:r>
          <a:r>
            <a:rPr lang="en-AU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SoH</a:t>
          </a: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 under adversarial conditions in real-world scenarios.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DC9B53-E06D-42FD-B533-3C70E5CED78D}" type="parTrans" cxnId="{C2E5B638-6E4A-460A-9B95-3B18CFC76FBA}">
      <dgm:prSet/>
      <dgm:spPr/>
      <dgm:t>
        <a:bodyPr/>
        <a:lstStyle/>
        <a:p>
          <a:endParaRPr lang="en-US"/>
        </a:p>
      </dgm:t>
    </dgm:pt>
    <dgm:pt modelId="{26CFD0A0-41D0-422A-9095-C4523ED5327A}" type="sibTrans" cxnId="{C2E5B638-6E4A-460A-9B95-3B18CFC76FBA}">
      <dgm:prSet/>
      <dgm:spPr/>
      <dgm:t>
        <a:bodyPr/>
        <a:lstStyle/>
        <a:p>
          <a:endParaRPr lang="en-US"/>
        </a:p>
      </dgm:t>
    </dgm:pt>
    <dgm:pt modelId="{F9FF977C-947D-4548-BD00-8AEBCDEBF8F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Increases the resilience of BESS for renewable energy grids and electric vehicles.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1F4FDA-3BF9-4652-9BC9-5295AEC08AD9}" type="parTrans" cxnId="{8A34A328-AC3F-41E9-9C44-9535DD894245}">
      <dgm:prSet/>
      <dgm:spPr/>
      <dgm:t>
        <a:bodyPr/>
        <a:lstStyle/>
        <a:p>
          <a:endParaRPr lang="en-US"/>
        </a:p>
      </dgm:t>
    </dgm:pt>
    <dgm:pt modelId="{9996A298-F183-4BB9-A4FE-556662637F20}" type="sibTrans" cxnId="{8A34A328-AC3F-41E9-9C44-9535DD894245}">
      <dgm:prSet/>
      <dgm:spPr/>
      <dgm:t>
        <a:bodyPr/>
        <a:lstStyle/>
        <a:p>
          <a:endParaRPr lang="en-US"/>
        </a:p>
      </dgm:t>
    </dgm:pt>
    <dgm:pt modelId="{6484F16B-4769-43B4-86AD-31A1A45D5DA4}" type="pres">
      <dgm:prSet presAssocID="{CB360BF3-DFE8-4564-9ADE-D2A6689919F9}" presName="diagram" presStyleCnt="0">
        <dgm:presLayoutVars>
          <dgm:dir/>
          <dgm:resizeHandles val="exact"/>
        </dgm:presLayoutVars>
      </dgm:prSet>
      <dgm:spPr/>
    </dgm:pt>
    <dgm:pt modelId="{B6DA0784-3D90-4758-ABD4-80BC46F4D2FA}" type="pres">
      <dgm:prSet presAssocID="{E0C74DE6-44B2-4B79-A6AE-A5646362CAE9}" presName="node" presStyleLbl="node1" presStyleIdx="0" presStyleCnt="4">
        <dgm:presLayoutVars>
          <dgm:bulletEnabled val="1"/>
        </dgm:presLayoutVars>
      </dgm:prSet>
      <dgm:spPr/>
    </dgm:pt>
    <dgm:pt modelId="{CC5F10BE-CF40-481A-9DAC-0D0A441BE299}" type="pres">
      <dgm:prSet presAssocID="{D3C63F0D-21FD-484C-96CE-115A13E07E4D}" presName="sibTrans" presStyleCnt="0"/>
      <dgm:spPr/>
    </dgm:pt>
    <dgm:pt modelId="{6FC6B86A-B69A-4C77-AEF0-3E96C3C240DA}" type="pres">
      <dgm:prSet presAssocID="{22682A6D-B13B-421B-86FD-9F6518644C43}" presName="node" presStyleLbl="node1" presStyleIdx="1" presStyleCnt="4">
        <dgm:presLayoutVars>
          <dgm:bulletEnabled val="1"/>
        </dgm:presLayoutVars>
      </dgm:prSet>
      <dgm:spPr/>
    </dgm:pt>
    <dgm:pt modelId="{F05D1CB1-AA99-45D5-B6AD-005690BAD123}" type="pres">
      <dgm:prSet presAssocID="{41914B70-BB40-47CA-BE42-7D5265BB66E1}" presName="sibTrans" presStyleCnt="0"/>
      <dgm:spPr/>
    </dgm:pt>
    <dgm:pt modelId="{6C2B9C9C-1F99-4AF7-BC10-51496F6F6520}" type="pres">
      <dgm:prSet presAssocID="{B1D6A98B-19FD-4D68-B8EF-82B37723B7F7}" presName="node" presStyleLbl="node1" presStyleIdx="2" presStyleCnt="4">
        <dgm:presLayoutVars>
          <dgm:bulletEnabled val="1"/>
        </dgm:presLayoutVars>
      </dgm:prSet>
      <dgm:spPr/>
    </dgm:pt>
    <dgm:pt modelId="{03836E4E-8510-4AC5-BDEA-6A8F839AB11A}" type="pres">
      <dgm:prSet presAssocID="{26CFD0A0-41D0-422A-9095-C4523ED5327A}" presName="sibTrans" presStyleCnt="0"/>
      <dgm:spPr/>
    </dgm:pt>
    <dgm:pt modelId="{C44DD3EE-9E38-4AE6-9812-B7380EC04017}" type="pres">
      <dgm:prSet presAssocID="{F9FF977C-947D-4548-BD00-8AEBCDEBF8FE}" presName="node" presStyleLbl="node1" presStyleIdx="3" presStyleCnt="4">
        <dgm:presLayoutVars>
          <dgm:bulletEnabled val="1"/>
        </dgm:presLayoutVars>
      </dgm:prSet>
      <dgm:spPr/>
    </dgm:pt>
  </dgm:ptLst>
  <dgm:cxnLst>
    <dgm:cxn modelId="{01DF8E0D-F682-4F30-862C-8509BDC5863B}" type="presOf" srcId="{CB360BF3-DFE8-4564-9ADE-D2A6689919F9}" destId="{6484F16B-4769-43B4-86AD-31A1A45D5DA4}" srcOrd="0" destOrd="0" presId="urn:microsoft.com/office/officeart/2005/8/layout/default"/>
    <dgm:cxn modelId="{7D677919-2578-4EEA-8A87-678706DD8AD1}" srcId="{CB360BF3-DFE8-4564-9ADE-D2A6689919F9}" destId="{22682A6D-B13B-421B-86FD-9F6518644C43}" srcOrd="1" destOrd="0" parTransId="{013B581B-CD86-4771-BFAC-7014AC6D5B54}" sibTransId="{41914B70-BB40-47CA-BE42-7D5265BB66E1}"/>
    <dgm:cxn modelId="{8A34A328-AC3F-41E9-9C44-9535DD894245}" srcId="{CB360BF3-DFE8-4564-9ADE-D2A6689919F9}" destId="{F9FF977C-947D-4548-BD00-8AEBCDEBF8FE}" srcOrd="3" destOrd="0" parTransId="{AB1F4FDA-3BF9-4652-9BC9-5295AEC08AD9}" sibTransId="{9996A298-F183-4BB9-A4FE-556662637F20}"/>
    <dgm:cxn modelId="{C2E5B638-6E4A-460A-9B95-3B18CFC76FBA}" srcId="{CB360BF3-DFE8-4564-9ADE-D2A6689919F9}" destId="{B1D6A98B-19FD-4D68-B8EF-82B37723B7F7}" srcOrd="2" destOrd="0" parTransId="{12DC9B53-E06D-42FD-B533-3C70E5CED78D}" sibTransId="{26CFD0A0-41D0-422A-9095-C4523ED5327A}"/>
    <dgm:cxn modelId="{E9886D3D-10BA-4A44-8BCF-A1AB8CF48CA9}" type="presOf" srcId="{F9FF977C-947D-4548-BD00-8AEBCDEBF8FE}" destId="{C44DD3EE-9E38-4AE6-9812-B7380EC04017}" srcOrd="0" destOrd="0" presId="urn:microsoft.com/office/officeart/2005/8/layout/default"/>
    <dgm:cxn modelId="{8E1FE75B-5A94-49F5-A759-E77E151B4FF5}" srcId="{CB360BF3-DFE8-4564-9ADE-D2A6689919F9}" destId="{E0C74DE6-44B2-4B79-A6AE-A5646362CAE9}" srcOrd="0" destOrd="0" parTransId="{623977EC-B99A-4819-8442-7B39B9352C4F}" sibTransId="{D3C63F0D-21FD-484C-96CE-115A13E07E4D}"/>
    <dgm:cxn modelId="{3EB19867-D36E-4B81-97DD-42EC7BECE059}" type="presOf" srcId="{B1D6A98B-19FD-4D68-B8EF-82B37723B7F7}" destId="{6C2B9C9C-1F99-4AF7-BC10-51496F6F6520}" srcOrd="0" destOrd="0" presId="urn:microsoft.com/office/officeart/2005/8/layout/default"/>
    <dgm:cxn modelId="{02125F74-D89F-47B0-9C2E-6C3C04D4EE74}" type="presOf" srcId="{E0C74DE6-44B2-4B79-A6AE-A5646362CAE9}" destId="{B6DA0784-3D90-4758-ABD4-80BC46F4D2FA}" srcOrd="0" destOrd="0" presId="urn:microsoft.com/office/officeart/2005/8/layout/default"/>
    <dgm:cxn modelId="{6739D4AA-8DB3-4C8C-B38C-820AD997E009}" type="presOf" srcId="{22682A6D-B13B-421B-86FD-9F6518644C43}" destId="{6FC6B86A-B69A-4C77-AEF0-3E96C3C240DA}" srcOrd="0" destOrd="0" presId="urn:microsoft.com/office/officeart/2005/8/layout/default"/>
    <dgm:cxn modelId="{B8B1AEA9-FD17-48A2-868B-064D8E552D60}" type="presParOf" srcId="{6484F16B-4769-43B4-86AD-31A1A45D5DA4}" destId="{B6DA0784-3D90-4758-ABD4-80BC46F4D2FA}" srcOrd="0" destOrd="0" presId="urn:microsoft.com/office/officeart/2005/8/layout/default"/>
    <dgm:cxn modelId="{D4E8FF67-6054-4F5F-9DDA-7A7EEABB5BCB}" type="presParOf" srcId="{6484F16B-4769-43B4-86AD-31A1A45D5DA4}" destId="{CC5F10BE-CF40-481A-9DAC-0D0A441BE299}" srcOrd="1" destOrd="0" presId="urn:microsoft.com/office/officeart/2005/8/layout/default"/>
    <dgm:cxn modelId="{7AC3B8B1-5BF4-4080-9D0F-B325BE034929}" type="presParOf" srcId="{6484F16B-4769-43B4-86AD-31A1A45D5DA4}" destId="{6FC6B86A-B69A-4C77-AEF0-3E96C3C240DA}" srcOrd="2" destOrd="0" presId="urn:microsoft.com/office/officeart/2005/8/layout/default"/>
    <dgm:cxn modelId="{43F56091-DB7A-49C7-B930-681F6F3817A9}" type="presParOf" srcId="{6484F16B-4769-43B4-86AD-31A1A45D5DA4}" destId="{F05D1CB1-AA99-45D5-B6AD-005690BAD123}" srcOrd="3" destOrd="0" presId="urn:microsoft.com/office/officeart/2005/8/layout/default"/>
    <dgm:cxn modelId="{57CEA5E9-1CAA-4A96-A8F6-C8D2D1C85B63}" type="presParOf" srcId="{6484F16B-4769-43B4-86AD-31A1A45D5DA4}" destId="{6C2B9C9C-1F99-4AF7-BC10-51496F6F6520}" srcOrd="4" destOrd="0" presId="urn:microsoft.com/office/officeart/2005/8/layout/default"/>
    <dgm:cxn modelId="{4BFC33B7-172F-433C-B3DA-ED8D3B60245D}" type="presParOf" srcId="{6484F16B-4769-43B4-86AD-31A1A45D5DA4}" destId="{03836E4E-8510-4AC5-BDEA-6A8F839AB11A}" srcOrd="5" destOrd="0" presId="urn:microsoft.com/office/officeart/2005/8/layout/default"/>
    <dgm:cxn modelId="{FBB32A78-45D4-4B28-9C55-B441401131BD}" type="presParOf" srcId="{6484F16B-4769-43B4-86AD-31A1A45D5DA4}" destId="{C44DD3EE-9E38-4AE6-9812-B7380EC040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B3589-CC98-4EF9-891B-71DE404639F0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0D5A656-0243-4CAD-BFA1-656A9673B804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Limited focus on adversarial attacks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7E4087-B158-46FA-8664-61B97FF5DFDE}" type="parTrans" cxnId="{15AFDAFF-3A29-45A7-B3AB-9CF18F200C80}">
      <dgm:prSet/>
      <dgm:spPr/>
      <dgm:t>
        <a:bodyPr/>
        <a:lstStyle/>
        <a:p>
          <a:endParaRPr lang="en-US"/>
        </a:p>
      </dgm:t>
    </dgm:pt>
    <dgm:pt modelId="{D398B8AA-685D-42F6-A412-F9134A8E62B8}" type="sibTrans" cxnId="{15AFDAFF-3A29-45A7-B3AB-9CF18F200C80}">
      <dgm:prSet/>
      <dgm:spPr/>
      <dgm:t>
        <a:bodyPr/>
        <a:lstStyle/>
        <a:p>
          <a:endParaRPr lang="en-US"/>
        </a:p>
      </dgm:t>
    </dgm:pt>
    <dgm:pt modelId="{0A23BB38-7A82-487E-8881-669ACE66CCCF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Physics-Based Models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93C07-315C-4D42-9148-2D80152F4A58}" type="parTrans" cxnId="{0709A0DE-3BFC-4AF5-BDDD-11AE3FDAA39A}">
      <dgm:prSet/>
      <dgm:spPr/>
      <dgm:t>
        <a:bodyPr/>
        <a:lstStyle/>
        <a:p>
          <a:endParaRPr lang="en-US"/>
        </a:p>
      </dgm:t>
    </dgm:pt>
    <dgm:pt modelId="{AAD583CD-2F4C-4E3F-BB68-A076A4C8C5EF}" type="sibTrans" cxnId="{0709A0DE-3BFC-4AF5-BDDD-11AE3FDAA39A}">
      <dgm:prSet/>
      <dgm:spPr/>
      <dgm:t>
        <a:bodyPr/>
        <a:lstStyle/>
        <a:p>
          <a:endParaRPr lang="en-US"/>
        </a:p>
      </dgm:t>
    </dgm:pt>
    <dgm:pt modelId="{1757643A-72A4-42E2-BF55-AA5EE6D316E6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 Vulnerabilities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31E1AF-70A3-414A-A4E3-C043F1253A60}" type="parTrans" cxnId="{E11E396D-69D4-461E-8FED-D88A140E70C2}">
      <dgm:prSet/>
      <dgm:spPr/>
      <dgm:t>
        <a:bodyPr/>
        <a:lstStyle/>
        <a:p>
          <a:endParaRPr lang="en-US"/>
        </a:p>
      </dgm:t>
    </dgm:pt>
    <dgm:pt modelId="{D3ED7A6B-5E5E-4E65-BC18-F2DBD0C92DD9}" type="sibTrans" cxnId="{E11E396D-69D4-461E-8FED-D88A140E70C2}">
      <dgm:prSet/>
      <dgm:spPr/>
      <dgm:t>
        <a:bodyPr/>
        <a:lstStyle/>
        <a:p>
          <a:endParaRPr lang="en-US"/>
        </a:p>
      </dgm:t>
    </dgm:pt>
    <dgm:pt modelId="{71C117AB-AA3D-4988-B60C-008204D005EA}" type="pres">
      <dgm:prSet presAssocID="{C1EB3589-CC98-4EF9-891B-71DE404639F0}" presName="diagram" presStyleCnt="0">
        <dgm:presLayoutVars>
          <dgm:dir/>
          <dgm:resizeHandles val="exact"/>
        </dgm:presLayoutVars>
      </dgm:prSet>
      <dgm:spPr/>
    </dgm:pt>
    <dgm:pt modelId="{A0F19F89-626F-4FA3-B893-D5D7969158F5}" type="pres">
      <dgm:prSet presAssocID="{00D5A656-0243-4CAD-BFA1-656A9673B804}" presName="node" presStyleLbl="node1" presStyleIdx="0" presStyleCnt="3">
        <dgm:presLayoutVars>
          <dgm:bulletEnabled val="1"/>
        </dgm:presLayoutVars>
      </dgm:prSet>
      <dgm:spPr/>
    </dgm:pt>
    <dgm:pt modelId="{5BD3BF41-203C-40E6-B032-B09C18352FC2}" type="pres">
      <dgm:prSet presAssocID="{D398B8AA-685D-42F6-A412-F9134A8E62B8}" presName="sibTrans" presStyleCnt="0"/>
      <dgm:spPr/>
    </dgm:pt>
    <dgm:pt modelId="{0DEC7901-2952-444A-9EC1-46265ADAB808}" type="pres">
      <dgm:prSet presAssocID="{0A23BB38-7A82-487E-8881-669ACE66CCCF}" presName="node" presStyleLbl="node1" presStyleIdx="1" presStyleCnt="3">
        <dgm:presLayoutVars>
          <dgm:bulletEnabled val="1"/>
        </dgm:presLayoutVars>
      </dgm:prSet>
      <dgm:spPr/>
    </dgm:pt>
    <dgm:pt modelId="{6F646389-4888-4ED4-8011-0E576A2D0731}" type="pres">
      <dgm:prSet presAssocID="{AAD583CD-2F4C-4E3F-BB68-A076A4C8C5EF}" presName="sibTrans" presStyleCnt="0"/>
      <dgm:spPr/>
    </dgm:pt>
    <dgm:pt modelId="{2CD4B11F-B287-4FE0-AA90-76D6F172F627}" type="pres">
      <dgm:prSet presAssocID="{1757643A-72A4-42E2-BF55-AA5EE6D316E6}" presName="node" presStyleLbl="node1" presStyleIdx="2" presStyleCnt="3">
        <dgm:presLayoutVars>
          <dgm:bulletEnabled val="1"/>
        </dgm:presLayoutVars>
      </dgm:prSet>
      <dgm:spPr/>
    </dgm:pt>
  </dgm:ptLst>
  <dgm:cxnLst>
    <dgm:cxn modelId="{2D9CCD25-F9C3-4CC5-84F6-F008856E7420}" type="presOf" srcId="{00D5A656-0243-4CAD-BFA1-656A9673B804}" destId="{A0F19F89-626F-4FA3-B893-D5D7969158F5}" srcOrd="0" destOrd="0" presId="urn:microsoft.com/office/officeart/2005/8/layout/default"/>
    <dgm:cxn modelId="{1E77A72D-D802-4BA0-B5F4-C8B68E500A80}" type="presOf" srcId="{0A23BB38-7A82-487E-8881-669ACE66CCCF}" destId="{0DEC7901-2952-444A-9EC1-46265ADAB808}" srcOrd="0" destOrd="0" presId="urn:microsoft.com/office/officeart/2005/8/layout/default"/>
    <dgm:cxn modelId="{232F6C5D-C45F-4434-9413-F8DFE605F2A2}" type="presOf" srcId="{1757643A-72A4-42E2-BF55-AA5EE6D316E6}" destId="{2CD4B11F-B287-4FE0-AA90-76D6F172F627}" srcOrd="0" destOrd="0" presId="urn:microsoft.com/office/officeart/2005/8/layout/default"/>
    <dgm:cxn modelId="{E11E396D-69D4-461E-8FED-D88A140E70C2}" srcId="{C1EB3589-CC98-4EF9-891B-71DE404639F0}" destId="{1757643A-72A4-42E2-BF55-AA5EE6D316E6}" srcOrd="2" destOrd="0" parTransId="{4F31E1AF-70A3-414A-A4E3-C043F1253A60}" sibTransId="{D3ED7A6B-5E5E-4E65-BC18-F2DBD0C92DD9}"/>
    <dgm:cxn modelId="{6E4D3C97-3AF5-4C94-BE31-0CE4DCABCB67}" type="presOf" srcId="{C1EB3589-CC98-4EF9-891B-71DE404639F0}" destId="{71C117AB-AA3D-4988-B60C-008204D005EA}" srcOrd="0" destOrd="0" presId="urn:microsoft.com/office/officeart/2005/8/layout/default"/>
    <dgm:cxn modelId="{0709A0DE-3BFC-4AF5-BDDD-11AE3FDAA39A}" srcId="{C1EB3589-CC98-4EF9-891B-71DE404639F0}" destId="{0A23BB38-7A82-487E-8881-669ACE66CCCF}" srcOrd="1" destOrd="0" parTransId="{31F93C07-315C-4D42-9148-2D80152F4A58}" sibTransId="{AAD583CD-2F4C-4E3F-BB68-A076A4C8C5EF}"/>
    <dgm:cxn modelId="{15AFDAFF-3A29-45A7-B3AB-9CF18F200C80}" srcId="{C1EB3589-CC98-4EF9-891B-71DE404639F0}" destId="{00D5A656-0243-4CAD-BFA1-656A9673B804}" srcOrd="0" destOrd="0" parTransId="{2E7E4087-B158-46FA-8664-61B97FF5DFDE}" sibTransId="{D398B8AA-685D-42F6-A412-F9134A8E62B8}"/>
    <dgm:cxn modelId="{67CFD0F4-0ADF-4906-B810-F90F3B77FE0E}" type="presParOf" srcId="{71C117AB-AA3D-4988-B60C-008204D005EA}" destId="{A0F19F89-626F-4FA3-B893-D5D7969158F5}" srcOrd="0" destOrd="0" presId="urn:microsoft.com/office/officeart/2005/8/layout/default"/>
    <dgm:cxn modelId="{685E2C88-EB8B-4494-A9D1-6BB2D21B2FC3}" type="presParOf" srcId="{71C117AB-AA3D-4988-B60C-008204D005EA}" destId="{5BD3BF41-203C-40E6-B032-B09C18352FC2}" srcOrd="1" destOrd="0" presId="urn:microsoft.com/office/officeart/2005/8/layout/default"/>
    <dgm:cxn modelId="{ADEC5A78-55E2-4656-9E31-3DF37AD6B5BC}" type="presParOf" srcId="{71C117AB-AA3D-4988-B60C-008204D005EA}" destId="{0DEC7901-2952-444A-9EC1-46265ADAB808}" srcOrd="2" destOrd="0" presId="urn:microsoft.com/office/officeart/2005/8/layout/default"/>
    <dgm:cxn modelId="{A87F2797-B28D-4C52-A210-268A5B54E23C}" type="presParOf" srcId="{71C117AB-AA3D-4988-B60C-008204D005EA}" destId="{6F646389-4888-4ED4-8011-0E576A2D0731}" srcOrd="3" destOrd="0" presId="urn:microsoft.com/office/officeart/2005/8/layout/default"/>
    <dgm:cxn modelId="{D3DF24C2-93F2-4AFC-A884-1F286FC62CC9}" type="presParOf" srcId="{71C117AB-AA3D-4988-B60C-008204D005EA}" destId="{2CD4B11F-B287-4FE0-AA90-76D6F172F62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60BF3-DFE8-4564-9ADE-D2A6689919F9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C74DE6-44B2-4B79-A6AE-A5646362CAE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Analyse and interpret vulnerabilities in BESS.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3977EC-B99A-4819-8442-7B39B9352C4F}" type="parTrans" cxnId="{8E1FE75B-5A94-49F5-A759-E77E151B4FF5}">
      <dgm:prSet/>
      <dgm:spPr/>
      <dgm:t>
        <a:bodyPr/>
        <a:lstStyle/>
        <a:p>
          <a:endParaRPr lang="en-US"/>
        </a:p>
      </dgm:t>
    </dgm:pt>
    <dgm:pt modelId="{D3C63F0D-21FD-484C-96CE-115A13E07E4D}" type="sibTrans" cxnId="{8E1FE75B-5A94-49F5-A759-E77E151B4FF5}">
      <dgm:prSet/>
      <dgm:spPr/>
      <dgm:t>
        <a:bodyPr/>
        <a:lstStyle/>
        <a:p>
          <a:endParaRPr lang="en-US"/>
        </a:p>
      </dgm:t>
    </dgm:pt>
    <dgm:pt modelId="{22682A6D-B13B-421B-86FD-9F6518644C4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how adversarial attacks exploit weaknesses in battery systems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3B581B-CD86-4771-BFAC-7014AC6D5B54}" type="parTrans" cxnId="{7D677919-2578-4EEA-8A87-678706DD8AD1}">
      <dgm:prSet/>
      <dgm:spPr/>
      <dgm:t>
        <a:bodyPr/>
        <a:lstStyle/>
        <a:p>
          <a:endParaRPr lang="en-US"/>
        </a:p>
      </dgm:t>
    </dgm:pt>
    <dgm:pt modelId="{41914B70-BB40-47CA-BE42-7D5265BB66E1}" type="sibTrans" cxnId="{7D677919-2578-4EEA-8A87-678706DD8AD1}">
      <dgm:prSet/>
      <dgm:spPr/>
      <dgm:t>
        <a:bodyPr/>
        <a:lstStyle/>
        <a:p>
          <a:endParaRPr lang="en-US"/>
        </a:p>
      </dgm:t>
    </dgm:pt>
    <dgm:pt modelId="{B1D6A98B-19FD-4D68-B8EF-82B37723B7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the effects of targeted attacks on critical battery parameters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DC9B53-E06D-42FD-B533-3C70E5CED78D}" type="parTrans" cxnId="{C2E5B638-6E4A-460A-9B95-3B18CFC76FBA}">
      <dgm:prSet/>
      <dgm:spPr/>
      <dgm:t>
        <a:bodyPr/>
        <a:lstStyle/>
        <a:p>
          <a:endParaRPr lang="en-US"/>
        </a:p>
      </dgm:t>
    </dgm:pt>
    <dgm:pt modelId="{26CFD0A0-41D0-422A-9095-C4523ED5327A}" type="sibTrans" cxnId="{C2E5B638-6E4A-460A-9B95-3B18CFC76FBA}">
      <dgm:prSet/>
      <dgm:spPr/>
      <dgm:t>
        <a:bodyPr/>
        <a:lstStyle/>
        <a:p>
          <a:endParaRPr lang="en-US"/>
        </a:p>
      </dgm:t>
    </dgm:pt>
    <dgm:pt modelId="{F9FF977C-947D-4548-BD00-8AEBCDEBF8FE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i="1" dirty="0">
              <a:latin typeface="Times New Roman" panose="02020603050405020304" pitchFamily="18" charset="0"/>
              <a:cs typeface="Times New Roman" panose="02020603050405020304" pitchFamily="18" charset="0"/>
            </a:rPr>
            <a:t>Advances in Electrical Engineering, Electronics and Energy.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Journal of Energy Storage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1F4FDA-3BF9-4652-9BC9-5295AEC08AD9}" type="parTrans" cxnId="{8A34A328-AC3F-41E9-9C44-9535DD894245}">
      <dgm:prSet/>
      <dgm:spPr/>
      <dgm:t>
        <a:bodyPr/>
        <a:lstStyle/>
        <a:p>
          <a:endParaRPr lang="en-US"/>
        </a:p>
      </dgm:t>
    </dgm:pt>
    <dgm:pt modelId="{9996A298-F183-4BB9-A4FE-556662637F20}" type="sibTrans" cxnId="{8A34A328-AC3F-41E9-9C44-9535DD894245}">
      <dgm:prSet/>
      <dgm:spPr/>
      <dgm:t>
        <a:bodyPr/>
        <a:lstStyle/>
        <a:p>
          <a:endParaRPr lang="en-US"/>
        </a:p>
      </dgm:t>
    </dgm:pt>
    <dgm:pt modelId="{6484F16B-4769-43B4-86AD-31A1A45D5DA4}" type="pres">
      <dgm:prSet presAssocID="{CB360BF3-DFE8-4564-9ADE-D2A6689919F9}" presName="diagram" presStyleCnt="0">
        <dgm:presLayoutVars>
          <dgm:dir/>
          <dgm:resizeHandles val="exact"/>
        </dgm:presLayoutVars>
      </dgm:prSet>
      <dgm:spPr/>
    </dgm:pt>
    <dgm:pt modelId="{B6DA0784-3D90-4758-ABD4-80BC46F4D2FA}" type="pres">
      <dgm:prSet presAssocID="{E0C74DE6-44B2-4B79-A6AE-A5646362CAE9}" presName="node" presStyleLbl="node1" presStyleIdx="0" presStyleCnt="4">
        <dgm:presLayoutVars>
          <dgm:bulletEnabled val="1"/>
        </dgm:presLayoutVars>
      </dgm:prSet>
      <dgm:spPr/>
    </dgm:pt>
    <dgm:pt modelId="{CC5F10BE-CF40-481A-9DAC-0D0A441BE299}" type="pres">
      <dgm:prSet presAssocID="{D3C63F0D-21FD-484C-96CE-115A13E07E4D}" presName="sibTrans" presStyleCnt="0"/>
      <dgm:spPr/>
    </dgm:pt>
    <dgm:pt modelId="{6FC6B86A-B69A-4C77-AEF0-3E96C3C240DA}" type="pres">
      <dgm:prSet presAssocID="{22682A6D-B13B-421B-86FD-9F6518644C43}" presName="node" presStyleLbl="node1" presStyleIdx="1" presStyleCnt="4">
        <dgm:presLayoutVars>
          <dgm:bulletEnabled val="1"/>
        </dgm:presLayoutVars>
      </dgm:prSet>
      <dgm:spPr/>
    </dgm:pt>
    <dgm:pt modelId="{F05D1CB1-AA99-45D5-B6AD-005690BAD123}" type="pres">
      <dgm:prSet presAssocID="{41914B70-BB40-47CA-BE42-7D5265BB66E1}" presName="sibTrans" presStyleCnt="0"/>
      <dgm:spPr/>
    </dgm:pt>
    <dgm:pt modelId="{6C2B9C9C-1F99-4AF7-BC10-51496F6F6520}" type="pres">
      <dgm:prSet presAssocID="{B1D6A98B-19FD-4D68-B8EF-82B37723B7F7}" presName="node" presStyleLbl="node1" presStyleIdx="2" presStyleCnt="4">
        <dgm:presLayoutVars>
          <dgm:bulletEnabled val="1"/>
        </dgm:presLayoutVars>
      </dgm:prSet>
      <dgm:spPr/>
    </dgm:pt>
    <dgm:pt modelId="{03836E4E-8510-4AC5-BDEA-6A8F839AB11A}" type="pres">
      <dgm:prSet presAssocID="{26CFD0A0-41D0-422A-9095-C4523ED5327A}" presName="sibTrans" presStyleCnt="0"/>
      <dgm:spPr/>
    </dgm:pt>
    <dgm:pt modelId="{C44DD3EE-9E38-4AE6-9812-B7380EC04017}" type="pres">
      <dgm:prSet presAssocID="{F9FF977C-947D-4548-BD00-8AEBCDEBF8FE}" presName="node" presStyleLbl="node1" presStyleIdx="3" presStyleCnt="4" custLinFactNeighborY="82">
        <dgm:presLayoutVars>
          <dgm:bulletEnabled val="1"/>
        </dgm:presLayoutVars>
      </dgm:prSet>
      <dgm:spPr/>
    </dgm:pt>
  </dgm:ptLst>
  <dgm:cxnLst>
    <dgm:cxn modelId="{01DF8E0D-F682-4F30-862C-8509BDC5863B}" type="presOf" srcId="{CB360BF3-DFE8-4564-9ADE-D2A6689919F9}" destId="{6484F16B-4769-43B4-86AD-31A1A45D5DA4}" srcOrd="0" destOrd="0" presId="urn:microsoft.com/office/officeart/2005/8/layout/default"/>
    <dgm:cxn modelId="{7D677919-2578-4EEA-8A87-678706DD8AD1}" srcId="{CB360BF3-DFE8-4564-9ADE-D2A6689919F9}" destId="{22682A6D-B13B-421B-86FD-9F6518644C43}" srcOrd="1" destOrd="0" parTransId="{013B581B-CD86-4771-BFAC-7014AC6D5B54}" sibTransId="{41914B70-BB40-47CA-BE42-7D5265BB66E1}"/>
    <dgm:cxn modelId="{8A34A328-AC3F-41E9-9C44-9535DD894245}" srcId="{CB360BF3-DFE8-4564-9ADE-D2A6689919F9}" destId="{F9FF977C-947D-4548-BD00-8AEBCDEBF8FE}" srcOrd="3" destOrd="0" parTransId="{AB1F4FDA-3BF9-4652-9BC9-5295AEC08AD9}" sibTransId="{9996A298-F183-4BB9-A4FE-556662637F20}"/>
    <dgm:cxn modelId="{C2E5B638-6E4A-460A-9B95-3B18CFC76FBA}" srcId="{CB360BF3-DFE8-4564-9ADE-D2A6689919F9}" destId="{B1D6A98B-19FD-4D68-B8EF-82B37723B7F7}" srcOrd="2" destOrd="0" parTransId="{12DC9B53-E06D-42FD-B533-3C70E5CED78D}" sibTransId="{26CFD0A0-41D0-422A-9095-C4523ED5327A}"/>
    <dgm:cxn modelId="{E9886D3D-10BA-4A44-8BCF-A1AB8CF48CA9}" type="presOf" srcId="{F9FF977C-947D-4548-BD00-8AEBCDEBF8FE}" destId="{C44DD3EE-9E38-4AE6-9812-B7380EC04017}" srcOrd="0" destOrd="0" presId="urn:microsoft.com/office/officeart/2005/8/layout/default"/>
    <dgm:cxn modelId="{8E1FE75B-5A94-49F5-A759-E77E151B4FF5}" srcId="{CB360BF3-DFE8-4564-9ADE-D2A6689919F9}" destId="{E0C74DE6-44B2-4B79-A6AE-A5646362CAE9}" srcOrd="0" destOrd="0" parTransId="{623977EC-B99A-4819-8442-7B39B9352C4F}" sibTransId="{D3C63F0D-21FD-484C-96CE-115A13E07E4D}"/>
    <dgm:cxn modelId="{3EB19867-D36E-4B81-97DD-42EC7BECE059}" type="presOf" srcId="{B1D6A98B-19FD-4D68-B8EF-82B37723B7F7}" destId="{6C2B9C9C-1F99-4AF7-BC10-51496F6F6520}" srcOrd="0" destOrd="0" presId="urn:microsoft.com/office/officeart/2005/8/layout/default"/>
    <dgm:cxn modelId="{02125F74-D89F-47B0-9C2E-6C3C04D4EE74}" type="presOf" srcId="{E0C74DE6-44B2-4B79-A6AE-A5646362CAE9}" destId="{B6DA0784-3D90-4758-ABD4-80BC46F4D2FA}" srcOrd="0" destOrd="0" presId="urn:microsoft.com/office/officeart/2005/8/layout/default"/>
    <dgm:cxn modelId="{6739D4AA-8DB3-4C8C-B38C-820AD997E009}" type="presOf" srcId="{22682A6D-B13B-421B-86FD-9F6518644C43}" destId="{6FC6B86A-B69A-4C77-AEF0-3E96C3C240DA}" srcOrd="0" destOrd="0" presId="urn:microsoft.com/office/officeart/2005/8/layout/default"/>
    <dgm:cxn modelId="{B8B1AEA9-FD17-48A2-868B-064D8E552D60}" type="presParOf" srcId="{6484F16B-4769-43B4-86AD-31A1A45D5DA4}" destId="{B6DA0784-3D90-4758-ABD4-80BC46F4D2FA}" srcOrd="0" destOrd="0" presId="urn:microsoft.com/office/officeart/2005/8/layout/default"/>
    <dgm:cxn modelId="{D4E8FF67-6054-4F5F-9DDA-7A7EEABB5BCB}" type="presParOf" srcId="{6484F16B-4769-43B4-86AD-31A1A45D5DA4}" destId="{CC5F10BE-CF40-481A-9DAC-0D0A441BE299}" srcOrd="1" destOrd="0" presId="urn:microsoft.com/office/officeart/2005/8/layout/default"/>
    <dgm:cxn modelId="{7AC3B8B1-5BF4-4080-9D0F-B325BE034929}" type="presParOf" srcId="{6484F16B-4769-43B4-86AD-31A1A45D5DA4}" destId="{6FC6B86A-B69A-4C77-AEF0-3E96C3C240DA}" srcOrd="2" destOrd="0" presId="urn:microsoft.com/office/officeart/2005/8/layout/default"/>
    <dgm:cxn modelId="{43F56091-DB7A-49C7-B930-681F6F3817A9}" type="presParOf" srcId="{6484F16B-4769-43B4-86AD-31A1A45D5DA4}" destId="{F05D1CB1-AA99-45D5-B6AD-005690BAD123}" srcOrd="3" destOrd="0" presId="urn:microsoft.com/office/officeart/2005/8/layout/default"/>
    <dgm:cxn modelId="{57CEA5E9-1CAA-4A96-A8F6-C8D2D1C85B63}" type="presParOf" srcId="{6484F16B-4769-43B4-86AD-31A1A45D5DA4}" destId="{6C2B9C9C-1F99-4AF7-BC10-51496F6F6520}" srcOrd="4" destOrd="0" presId="urn:microsoft.com/office/officeart/2005/8/layout/default"/>
    <dgm:cxn modelId="{4BFC33B7-172F-433C-B3DA-ED8D3B60245D}" type="presParOf" srcId="{6484F16B-4769-43B4-86AD-31A1A45D5DA4}" destId="{03836E4E-8510-4AC5-BDEA-6A8F839AB11A}" srcOrd="5" destOrd="0" presId="urn:microsoft.com/office/officeart/2005/8/layout/default"/>
    <dgm:cxn modelId="{FBB32A78-45D4-4B28-9C55-B441401131BD}" type="presParOf" srcId="{6484F16B-4769-43B4-86AD-31A1A45D5DA4}" destId="{C44DD3EE-9E38-4AE6-9812-B7380EC040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25F02-6D83-41A2-8953-9F0E5B729D76}" type="doc">
      <dgm:prSet loTypeId="urn:microsoft.com/office/officeart/2005/8/layout/hierarchy1" loCatId="hierarchy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340D1FAD-95D3-4D6F-82E7-C05649796F78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Model for simulating lithium-ion battery behaviour using electrochemical properties.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532335-C049-4D63-9DD5-F8715E1D06E5}" type="parTrans" cxnId="{DFDFE70A-6CBC-43BB-9B73-063B6AC984BB}">
      <dgm:prSet/>
      <dgm:spPr/>
      <dgm:t>
        <a:bodyPr/>
        <a:lstStyle/>
        <a:p>
          <a:endParaRPr lang="en-US"/>
        </a:p>
      </dgm:t>
    </dgm:pt>
    <dgm:pt modelId="{2404393C-A6F8-4A81-A747-C7E0C41E6290}" type="sibTrans" cxnId="{DFDFE70A-6CBC-43BB-9B73-063B6AC984BB}">
      <dgm:prSet/>
      <dgm:spPr/>
      <dgm:t>
        <a:bodyPr/>
        <a:lstStyle/>
        <a:p>
          <a:endParaRPr lang="en-US"/>
        </a:p>
      </dgm:t>
    </dgm:pt>
    <dgm:pt modelId="{AF435A28-256F-4122-90B3-D8C1DAF736C8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Provides detailed, physics-based representation of battery dynamics. Captures behaviours critical for attack simulation.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58044B-BC62-43D4-B67B-24D1AE403F33}" type="parTrans" cxnId="{E358D491-060A-4E84-B277-13E0E156CAB5}">
      <dgm:prSet/>
      <dgm:spPr/>
      <dgm:t>
        <a:bodyPr/>
        <a:lstStyle/>
        <a:p>
          <a:endParaRPr lang="en-US"/>
        </a:p>
      </dgm:t>
    </dgm:pt>
    <dgm:pt modelId="{73F423F2-8D83-41BD-BCCF-483DE55E95D9}" type="sibTrans" cxnId="{E358D491-060A-4E84-B277-13E0E156CAB5}">
      <dgm:prSet/>
      <dgm:spPr/>
      <dgm:t>
        <a:bodyPr/>
        <a:lstStyle/>
        <a:p>
          <a:endParaRPr lang="en-US"/>
        </a:p>
      </dgm:t>
    </dgm:pt>
    <dgm:pt modelId="{D2E8F5C2-65D9-4A39-BDA0-DC588CEA13EB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Describes electrolyte behaviour, lithium-ion concentration, and electrode potentials.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62828B-B482-4864-A407-39E02032C913}" type="parTrans" cxnId="{473A2CC4-9EDC-41BD-8F39-14A016598158}">
      <dgm:prSet/>
      <dgm:spPr/>
      <dgm:t>
        <a:bodyPr/>
        <a:lstStyle/>
        <a:p>
          <a:endParaRPr lang="en-US"/>
        </a:p>
      </dgm:t>
    </dgm:pt>
    <dgm:pt modelId="{4A20F3A2-B2B6-494E-BDD0-AC5C7541CA61}" type="sibTrans" cxnId="{473A2CC4-9EDC-41BD-8F39-14A016598158}">
      <dgm:prSet/>
      <dgm:spPr/>
      <dgm:t>
        <a:bodyPr/>
        <a:lstStyle/>
        <a:p>
          <a:endParaRPr lang="en-US"/>
        </a:p>
      </dgm:t>
    </dgm:pt>
    <dgm:pt modelId="{E4114EA2-041D-452C-8E08-542EFABEBCF2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Create realistic attack scenarios of parameters like current, voltage, temperature, and SEI resistance.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937C99-9B9F-4FAD-9035-0E121FACD07C}" type="parTrans" cxnId="{DB7CC83A-0E7D-4E51-973A-637CE38141E9}">
      <dgm:prSet/>
      <dgm:spPr/>
      <dgm:t>
        <a:bodyPr/>
        <a:lstStyle/>
        <a:p>
          <a:endParaRPr lang="en-US"/>
        </a:p>
      </dgm:t>
    </dgm:pt>
    <dgm:pt modelId="{71826F58-3E12-423A-B9EB-FFC0E34AC9D4}" type="sibTrans" cxnId="{DB7CC83A-0E7D-4E51-973A-637CE38141E9}">
      <dgm:prSet/>
      <dgm:spPr/>
      <dgm:t>
        <a:bodyPr/>
        <a:lstStyle/>
        <a:p>
          <a:endParaRPr lang="en-US"/>
        </a:p>
      </dgm:t>
    </dgm:pt>
    <dgm:pt modelId="{C7474F87-3807-4F07-AAA4-B4D93D70DE4C}" type="pres">
      <dgm:prSet presAssocID="{49825F02-6D83-41A2-8953-9F0E5B729D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412E8B-F018-4F3B-A412-6301FDD17B1B}" type="pres">
      <dgm:prSet presAssocID="{340D1FAD-95D3-4D6F-82E7-C05649796F78}" presName="hierRoot1" presStyleCnt="0"/>
      <dgm:spPr/>
    </dgm:pt>
    <dgm:pt modelId="{0670CDA2-7E8B-427B-AF8F-724E39D5ACA6}" type="pres">
      <dgm:prSet presAssocID="{340D1FAD-95D3-4D6F-82E7-C05649796F78}" presName="composite" presStyleCnt="0"/>
      <dgm:spPr/>
    </dgm:pt>
    <dgm:pt modelId="{4FBB4E1F-6C12-4724-A866-8E63BBC366B9}" type="pres">
      <dgm:prSet presAssocID="{340D1FAD-95D3-4D6F-82E7-C05649796F78}" presName="background" presStyleLbl="node0" presStyleIdx="0" presStyleCnt="4"/>
      <dgm:spPr/>
    </dgm:pt>
    <dgm:pt modelId="{32A988AC-285C-4E86-B01D-32D23EE49DEB}" type="pres">
      <dgm:prSet presAssocID="{340D1FAD-95D3-4D6F-82E7-C05649796F78}" presName="text" presStyleLbl="fgAcc0" presStyleIdx="0" presStyleCnt="4">
        <dgm:presLayoutVars>
          <dgm:chPref val="3"/>
        </dgm:presLayoutVars>
      </dgm:prSet>
      <dgm:spPr/>
    </dgm:pt>
    <dgm:pt modelId="{0535B431-617A-45E7-AA34-92B6F966B6AA}" type="pres">
      <dgm:prSet presAssocID="{340D1FAD-95D3-4D6F-82E7-C05649796F78}" presName="hierChild2" presStyleCnt="0"/>
      <dgm:spPr/>
    </dgm:pt>
    <dgm:pt modelId="{45F0B473-F934-421B-A8D2-3753701F62A9}" type="pres">
      <dgm:prSet presAssocID="{AF435A28-256F-4122-90B3-D8C1DAF736C8}" presName="hierRoot1" presStyleCnt="0"/>
      <dgm:spPr/>
    </dgm:pt>
    <dgm:pt modelId="{63FFF0DB-6537-4360-A3C9-4570543E7292}" type="pres">
      <dgm:prSet presAssocID="{AF435A28-256F-4122-90B3-D8C1DAF736C8}" presName="composite" presStyleCnt="0"/>
      <dgm:spPr/>
    </dgm:pt>
    <dgm:pt modelId="{33F38D66-2106-4BD3-9967-031E48B22562}" type="pres">
      <dgm:prSet presAssocID="{AF435A28-256F-4122-90B3-D8C1DAF736C8}" presName="background" presStyleLbl="node0" presStyleIdx="1" presStyleCnt="4"/>
      <dgm:spPr/>
    </dgm:pt>
    <dgm:pt modelId="{EDE8D299-B7C6-46D0-B7C1-8097D9627794}" type="pres">
      <dgm:prSet presAssocID="{AF435A28-256F-4122-90B3-D8C1DAF736C8}" presName="text" presStyleLbl="fgAcc0" presStyleIdx="1" presStyleCnt="4">
        <dgm:presLayoutVars>
          <dgm:chPref val="3"/>
        </dgm:presLayoutVars>
      </dgm:prSet>
      <dgm:spPr/>
    </dgm:pt>
    <dgm:pt modelId="{9E97AAAC-7795-42D6-AB18-E2635BA86AC1}" type="pres">
      <dgm:prSet presAssocID="{AF435A28-256F-4122-90B3-D8C1DAF736C8}" presName="hierChild2" presStyleCnt="0"/>
      <dgm:spPr/>
    </dgm:pt>
    <dgm:pt modelId="{1BFB5303-B37C-4982-BD16-52B584AF3C90}" type="pres">
      <dgm:prSet presAssocID="{D2E8F5C2-65D9-4A39-BDA0-DC588CEA13EB}" presName="hierRoot1" presStyleCnt="0"/>
      <dgm:spPr/>
    </dgm:pt>
    <dgm:pt modelId="{E7473A8F-925D-419E-A895-FC3F861638FF}" type="pres">
      <dgm:prSet presAssocID="{D2E8F5C2-65D9-4A39-BDA0-DC588CEA13EB}" presName="composite" presStyleCnt="0"/>
      <dgm:spPr/>
    </dgm:pt>
    <dgm:pt modelId="{ADAF1A27-B590-40FE-A04A-F24394959403}" type="pres">
      <dgm:prSet presAssocID="{D2E8F5C2-65D9-4A39-BDA0-DC588CEA13EB}" presName="background" presStyleLbl="node0" presStyleIdx="2" presStyleCnt="4"/>
      <dgm:spPr/>
    </dgm:pt>
    <dgm:pt modelId="{8E3BBD91-8217-4B58-A23D-FA4F198CD414}" type="pres">
      <dgm:prSet presAssocID="{D2E8F5C2-65D9-4A39-BDA0-DC588CEA13EB}" presName="text" presStyleLbl="fgAcc0" presStyleIdx="2" presStyleCnt="4">
        <dgm:presLayoutVars>
          <dgm:chPref val="3"/>
        </dgm:presLayoutVars>
      </dgm:prSet>
      <dgm:spPr/>
    </dgm:pt>
    <dgm:pt modelId="{B82A7A7B-B301-4BFE-95F8-A588FE558430}" type="pres">
      <dgm:prSet presAssocID="{D2E8F5C2-65D9-4A39-BDA0-DC588CEA13EB}" presName="hierChild2" presStyleCnt="0"/>
      <dgm:spPr/>
    </dgm:pt>
    <dgm:pt modelId="{3F15D34F-BFD5-4D86-8C87-A6E2FC3F2CA6}" type="pres">
      <dgm:prSet presAssocID="{E4114EA2-041D-452C-8E08-542EFABEBCF2}" presName="hierRoot1" presStyleCnt="0"/>
      <dgm:spPr/>
    </dgm:pt>
    <dgm:pt modelId="{CB1738C9-6F84-4561-839A-EA7EB7C9F7A6}" type="pres">
      <dgm:prSet presAssocID="{E4114EA2-041D-452C-8E08-542EFABEBCF2}" presName="composite" presStyleCnt="0"/>
      <dgm:spPr/>
    </dgm:pt>
    <dgm:pt modelId="{8806C6F7-093F-4D01-BE6D-3D5551E513F1}" type="pres">
      <dgm:prSet presAssocID="{E4114EA2-041D-452C-8E08-542EFABEBCF2}" presName="background" presStyleLbl="node0" presStyleIdx="3" presStyleCnt="4"/>
      <dgm:spPr/>
    </dgm:pt>
    <dgm:pt modelId="{2332F259-CBFB-44E9-8D1D-2145AEAF83B5}" type="pres">
      <dgm:prSet presAssocID="{E4114EA2-041D-452C-8E08-542EFABEBCF2}" presName="text" presStyleLbl="fgAcc0" presStyleIdx="3" presStyleCnt="4">
        <dgm:presLayoutVars>
          <dgm:chPref val="3"/>
        </dgm:presLayoutVars>
      </dgm:prSet>
      <dgm:spPr/>
    </dgm:pt>
    <dgm:pt modelId="{D91AA4D9-9417-4DB2-A05B-9FE48A43A42A}" type="pres">
      <dgm:prSet presAssocID="{E4114EA2-041D-452C-8E08-542EFABEBCF2}" presName="hierChild2" presStyleCnt="0"/>
      <dgm:spPr/>
    </dgm:pt>
  </dgm:ptLst>
  <dgm:cxnLst>
    <dgm:cxn modelId="{DFDFE70A-6CBC-43BB-9B73-063B6AC984BB}" srcId="{49825F02-6D83-41A2-8953-9F0E5B729D76}" destId="{340D1FAD-95D3-4D6F-82E7-C05649796F78}" srcOrd="0" destOrd="0" parTransId="{FF532335-C049-4D63-9DD5-F8715E1D06E5}" sibTransId="{2404393C-A6F8-4A81-A747-C7E0C41E6290}"/>
    <dgm:cxn modelId="{E52A290C-AFCC-4F36-8F2C-FC4FE2901E71}" type="presOf" srcId="{E4114EA2-041D-452C-8E08-542EFABEBCF2}" destId="{2332F259-CBFB-44E9-8D1D-2145AEAF83B5}" srcOrd="0" destOrd="0" presId="urn:microsoft.com/office/officeart/2005/8/layout/hierarchy1"/>
    <dgm:cxn modelId="{942E8130-1FBE-4239-90E3-3764983F7170}" type="presOf" srcId="{340D1FAD-95D3-4D6F-82E7-C05649796F78}" destId="{32A988AC-285C-4E86-B01D-32D23EE49DEB}" srcOrd="0" destOrd="0" presId="urn:microsoft.com/office/officeart/2005/8/layout/hierarchy1"/>
    <dgm:cxn modelId="{DB7CC83A-0E7D-4E51-973A-637CE38141E9}" srcId="{49825F02-6D83-41A2-8953-9F0E5B729D76}" destId="{E4114EA2-041D-452C-8E08-542EFABEBCF2}" srcOrd="3" destOrd="0" parTransId="{BC937C99-9B9F-4FAD-9035-0E121FACD07C}" sibTransId="{71826F58-3E12-423A-B9EB-FFC0E34AC9D4}"/>
    <dgm:cxn modelId="{6B1B3672-8F8B-4A80-AB1D-1BC44ED3A446}" type="presOf" srcId="{D2E8F5C2-65D9-4A39-BDA0-DC588CEA13EB}" destId="{8E3BBD91-8217-4B58-A23D-FA4F198CD414}" srcOrd="0" destOrd="0" presId="urn:microsoft.com/office/officeart/2005/8/layout/hierarchy1"/>
    <dgm:cxn modelId="{E358D491-060A-4E84-B277-13E0E156CAB5}" srcId="{49825F02-6D83-41A2-8953-9F0E5B729D76}" destId="{AF435A28-256F-4122-90B3-D8C1DAF736C8}" srcOrd="1" destOrd="0" parTransId="{6B58044B-BC62-43D4-B67B-24D1AE403F33}" sibTransId="{73F423F2-8D83-41BD-BCCF-483DE55E95D9}"/>
    <dgm:cxn modelId="{5318E8B2-0DC1-49A3-AC0D-08B97B132D7F}" type="presOf" srcId="{AF435A28-256F-4122-90B3-D8C1DAF736C8}" destId="{EDE8D299-B7C6-46D0-B7C1-8097D9627794}" srcOrd="0" destOrd="0" presId="urn:microsoft.com/office/officeart/2005/8/layout/hierarchy1"/>
    <dgm:cxn modelId="{473A2CC4-9EDC-41BD-8F39-14A016598158}" srcId="{49825F02-6D83-41A2-8953-9F0E5B729D76}" destId="{D2E8F5C2-65D9-4A39-BDA0-DC588CEA13EB}" srcOrd="2" destOrd="0" parTransId="{6A62828B-B482-4864-A407-39E02032C913}" sibTransId="{4A20F3A2-B2B6-494E-BDD0-AC5C7541CA61}"/>
    <dgm:cxn modelId="{286126EF-1C88-451F-B1E0-4E26ADFA1ED9}" type="presOf" srcId="{49825F02-6D83-41A2-8953-9F0E5B729D76}" destId="{C7474F87-3807-4F07-AAA4-B4D93D70DE4C}" srcOrd="0" destOrd="0" presId="urn:microsoft.com/office/officeart/2005/8/layout/hierarchy1"/>
    <dgm:cxn modelId="{9389640C-7679-4D7A-8CE3-629FC09D811D}" type="presParOf" srcId="{C7474F87-3807-4F07-AAA4-B4D93D70DE4C}" destId="{A2412E8B-F018-4F3B-A412-6301FDD17B1B}" srcOrd="0" destOrd="0" presId="urn:microsoft.com/office/officeart/2005/8/layout/hierarchy1"/>
    <dgm:cxn modelId="{9BA7B2E1-759D-45D8-81E2-3C1EE3F5DBE9}" type="presParOf" srcId="{A2412E8B-F018-4F3B-A412-6301FDD17B1B}" destId="{0670CDA2-7E8B-427B-AF8F-724E39D5ACA6}" srcOrd="0" destOrd="0" presId="urn:microsoft.com/office/officeart/2005/8/layout/hierarchy1"/>
    <dgm:cxn modelId="{3B6A9280-C1F4-491C-9778-76A5F4750A1B}" type="presParOf" srcId="{0670CDA2-7E8B-427B-AF8F-724E39D5ACA6}" destId="{4FBB4E1F-6C12-4724-A866-8E63BBC366B9}" srcOrd="0" destOrd="0" presId="urn:microsoft.com/office/officeart/2005/8/layout/hierarchy1"/>
    <dgm:cxn modelId="{F12D6C71-633A-4D40-872B-A94A021FE72A}" type="presParOf" srcId="{0670CDA2-7E8B-427B-AF8F-724E39D5ACA6}" destId="{32A988AC-285C-4E86-B01D-32D23EE49DEB}" srcOrd="1" destOrd="0" presId="urn:microsoft.com/office/officeart/2005/8/layout/hierarchy1"/>
    <dgm:cxn modelId="{C791E1E9-94F2-44C1-89F1-109FEFC3D582}" type="presParOf" srcId="{A2412E8B-F018-4F3B-A412-6301FDD17B1B}" destId="{0535B431-617A-45E7-AA34-92B6F966B6AA}" srcOrd="1" destOrd="0" presId="urn:microsoft.com/office/officeart/2005/8/layout/hierarchy1"/>
    <dgm:cxn modelId="{0E085BB0-123E-46DD-922D-BDF7F56BF25F}" type="presParOf" srcId="{C7474F87-3807-4F07-AAA4-B4D93D70DE4C}" destId="{45F0B473-F934-421B-A8D2-3753701F62A9}" srcOrd="1" destOrd="0" presId="urn:microsoft.com/office/officeart/2005/8/layout/hierarchy1"/>
    <dgm:cxn modelId="{A077C762-391A-4EA2-98D8-17FAF031714C}" type="presParOf" srcId="{45F0B473-F934-421B-A8D2-3753701F62A9}" destId="{63FFF0DB-6537-4360-A3C9-4570543E7292}" srcOrd="0" destOrd="0" presId="urn:microsoft.com/office/officeart/2005/8/layout/hierarchy1"/>
    <dgm:cxn modelId="{195C816C-CEC1-48DD-B03F-E401A6AC9D22}" type="presParOf" srcId="{63FFF0DB-6537-4360-A3C9-4570543E7292}" destId="{33F38D66-2106-4BD3-9967-031E48B22562}" srcOrd="0" destOrd="0" presId="urn:microsoft.com/office/officeart/2005/8/layout/hierarchy1"/>
    <dgm:cxn modelId="{127CF0D4-E81A-45FC-9C47-06E14DBE9A8F}" type="presParOf" srcId="{63FFF0DB-6537-4360-A3C9-4570543E7292}" destId="{EDE8D299-B7C6-46D0-B7C1-8097D9627794}" srcOrd="1" destOrd="0" presId="urn:microsoft.com/office/officeart/2005/8/layout/hierarchy1"/>
    <dgm:cxn modelId="{43B8FC4D-FE31-4FBC-AC53-AF8FF403C43C}" type="presParOf" srcId="{45F0B473-F934-421B-A8D2-3753701F62A9}" destId="{9E97AAAC-7795-42D6-AB18-E2635BA86AC1}" srcOrd="1" destOrd="0" presId="urn:microsoft.com/office/officeart/2005/8/layout/hierarchy1"/>
    <dgm:cxn modelId="{22FAB42A-8495-4EDB-B780-544F8158F601}" type="presParOf" srcId="{C7474F87-3807-4F07-AAA4-B4D93D70DE4C}" destId="{1BFB5303-B37C-4982-BD16-52B584AF3C90}" srcOrd="2" destOrd="0" presId="urn:microsoft.com/office/officeart/2005/8/layout/hierarchy1"/>
    <dgm:cxn modelId="{4DBB21F0-0A1F-4C78-85C5-051AD5739CE5}" type="presParOf" srcId="{1BFB5303-B37C-4982-BD16-52B584AF3C90}" destId="{E7473A8F-925D-419E-A895-FC3F861638FF}" srcOrd="0" destOrd="0" presId="urn:microsoft.com/office/officeart/2005/8/layout/hierarchy1"/>
    <dgm:cxn modelId="{55810CFD-F989-47CE-9D26-6C6917326A1A}" type="presParOf" srcId="{E7473A8F-925D-419E-A895-FC3F861638FF}" destId="{ADAF1A27-B590-40FE-A04A-F24394959403}" srcOrd="0" destOrd="0" presId="urn:microsoft.com/office/officeart/2005/8/layout/hierarchy1"/>
    <dgm:cxn modelId="{69F41826-21A8-43C0-84D5-BF312AD501EF}" type="presParOf" srcId="{E7473A8F-925D-419E-A895-FC3F861638FF}" destId="{8E3BBD91-8217-4B58-A23D-FA4F198CD414}" srcOrd="1" destOrd="0" presId="urn:microsoft.com/office/officeart/2005/8/layout/hierarchy1"/>
    <dgm:cxn modelId="{FA118E9A-EAE3-4B93-9A19-80710D3D29D6}" type="presParOf" srcId="{1BFB5303-B37C-4982-BD16-52B584AF3C90}" destId="{B82A7A7B-B301-4BFE-95F8-A588FE558430}" srcOrd="1" destOrd="0" presId="urn:microsoft.com/office/officeart/2005/8/layout/hierarchy1"/>
    <dgm:cxn modelId="{82B67029-BFCD-4183-9A21-6D18CA21FA11}" type="presParOf" srcId="{C7474F87-3807-4F07-AAA4-B4D93D70DE4C}" destId="{3F15D34F-BFD5-4D86-8C87-A6E2FC3F2CA6}" srcOrd="3" destOrd="0" presId="urn:microsoft.com/office/officeart/2005/8/layout/hierarchy1"/>
    <dgm:cxn modelId="{97EA0151-43B4-453E-A9F9-835C8D188BF3}" type="presParOf" srcId="{3F15D34F-BFD5-4D86-8C87-A6E2FC3F2CA6}" destId="{CB1738C9-6F84-4561-839A-EA7EB7C9F7A6}" srcOrd="0" destOrd="0" presId="urn:microsoft.com/office/officeart/2005/8/layout/hierarchy1"/>
    <dgm:cxn modelId="{9586B994-FC2C-413B-91B6-390E7B1B6294}" type="presParOf" srcId="{CB1738C9-6F84-4561-839A-EA7EB7C9F7A6}" destId="{8806C6F7-093F-4D01-BE6D-3D5551E513F1}" srcOrd="0" destOrd="0" presId="urn:microsoft.com/office/officeart/2005/8/layout/hierarchy1"/>
    <dgm:cxn modelId="{023E6C4B-B82A-4BFE-B8F4-82DFF190F14B}" type="presParOf" srcId="{CB1738C9-6F84-4561-839A-EA7EB7C9F7A6}" destId="{2332F259-CBFB-44E9-8D1D-2145AEAF83B5}" srcOrd="1" destOrd="0" presId="urn:microsoft.com/office/officeart/2005/8/layout/hierarchy1"/>
    <dgm:cxn modelId="{B48B3535-29C6-423E-84A2-E0CD21A505E9}" type="presParOf" srcId="{3F15D34F-BFD5-4D86-8C87-A6E2FC3F2CA6}" destId="{D91AA4D9-9417-4DB2-A05B-9FE48A43A4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360BF3-DFE8-4564-9ADE-D2A6689919F9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C74DE6-44B2-4B79-A6AE-A5646362CA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Voltage collapse due to adversarial attacks</a:t>
          </a:r>
        </a:p>
      </dgm:t>
    </dgm:pt>
    <dgm:pt modelId="{623977EC-B99A-4819-8442-7B39B9352C4F}" type="parTrans" cxnId="{8E1FE75B-5A94-49F5-A759-E77E151B4FF5}">
      <dgm:prSet/>
      <dgm:spPr/>
      <dgm:t>
        <a:bodyPr/>
        <a:lstStyle/>
        <a:p>
          <a:endParaRPr lang="en-US"/>
        </a:p>
      </dgm:t>
    </dgm:pt>
    <dgm:pt modelId="{D3C63F0D-21FD-484C-96CE-115A13E07E4D}" type="sibTrans" cxnId="{8E1FE75B-5A94-49F5-A759-E77E151B4FF5}">
      <dgm:prSet/>
      <dgm:spPr/>
      <dgm:t>
        <a:bodyPr/>
        <a:lstStyle/>
        <a:p>
          <a:endParaRPr lang="en-US"/>
        </a:p>
      </dgm:t>
    </dgm:pt>
    <dgm:pt modelId="{22682A6D-B13B-421B-86FD-9F6518644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 impact on SoC and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under attack conditions</a:t>
          </a:r>
        </a:p>
      </dgm:t>
    </dgm:pt>
    <dgm:pt modelId="{013B581B-CD86-4771-BFAC-7014AC6D5B54}" type="parTrans" cxnId="{7D677919-2578-4EEA-8A87-678706DD8AD1}">
      <dgm:prSet/>
      <dgm:spPr/>
      <dgm:t>
        <a:bodyPr/>
        <a:lstStyle/>
        <a:p>
          <a:endParaRPr lang="en-US"/>
        </a:p>
      </dgm:t>
    </dgm:pt>
    <dgm:pt modelId="{41914B70-BB40-47CA-BE42-7D5265BB66E1}" type="sibTrans" cxnId="{7D677919-2578-4EEA-8A87-678706DD8AD1}">
      <dgm:prSet/>
      <dgm:spPr/>
      <dgm:t>
        <a:bodyPr/>
        <a:lstStyle/>
        <a:p>
          <a:endParaRPr lang="en-US"/>
        </a:p>
      </dgm:t>
    </dgm:pt>
    <dgm:pt modelId="{B1D6A98B-19FD-4D68-B8EF-82B37723B7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Combined attacks on multiple sensors lead to cascading effects</a:t>
          </a:r>
        </a:p>
      </dgm:t>
    </dgm:pt>
    <dgm:pt modelId="{12DC9B53-E06D-42FD-B533-3C70E5CED78D}" type="parTrans" cxnId="{C2E5B638-6E4A-460A-9B95-3B18CFC76FBA}">
      <dgm:prSet/>
      <dgm:spPr/>
      <dgm:t>
        <a:bodyPr/>
        <a:lstStyle/>
        <a:p>
          <a:endParaRPr lang="en-US"/>
        </a:p>
      </dgm:t>
    </dgm:pt>
    <dgm:pt modelId="{26CFD0A0-41D0-422A-9095-C4523ED5327A}" type="sibTrans" cxnId="{C2E5B638-6E4A-460A-9B95-3B18CFC76FBA}">
      <dgm:prSet/>
      <dgm:spPr/>
      <dgm:t>
        <a:bodyPr/>
        <a:lstStyle/>
        <a:p>
          <a:endParaRPr lang="en-US"/>
        </a:p>
      </dgm:t>
    </dgm:pt>
    <dgm:pt modelId="{F9FF977C-947D-4548-BD00-8AEBCDEBF8FE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Attack windows crucial in understanding attack severity</a:t>
          </a:r>
        </a:p>
      </dgm:t>
    </dgm:pt>
    <dgm:pt modelId="{AB1F4FDA-3BF9-4652-9BC9-5295AEC08AD9}" type="parTrans" cxnId="{8A34A328-AC3F-41E9-9C44-9535DD894245}">
      <dgm:prSet/>
      <dgm:spPr/>
      <dgm:t>
        <a:bodyPr/>
        <a:lstStyle/>
        <a:p>
          <a:endParaRPr lang="en-US"/>
        </a:p>
      </dgm:t>
    </dgm:pt>
    <dgm:pt modelId="{9996A298-F183-4BB9-A4FE-556662637F20}" type="sibTrans" cxnId="{8A34A328-AC3F-41E9-9C44-9535DD894245}">
      <dgm:prSet/>
      <dgm:spPr/>
      <dgm:t>
        <a:bodyPr/>
        <a:lstStyle/>
        <a:p>
          <a:endParaRPr lang="en-US"/>
        </a:p>
      </dgm:t>
    </dgm:pt>
    <dgm:pt modelId="{6484F16B-4769-43B4-86AD-31A1A45D5DA4}" type="pres">
      <dgm:prSet presAssocID="{CB360BF3-DFE8-4564-9ADE-D2A6689919F9}" presName="diagram" presStyleCnt="0">
        <dgm:presLayoutVars>
          <dgm:dir/>
          <dgm:resizeHandles val="exact"/>
        </dgm:presLayoutVars>
      </dgm:prSet>
      <dgm:spPr/>
    </dgm:pt>
    <dgm:pt modelId="{B6DA0784-3D90-4758-ABD4-80BC46F4D2FA}" type="pres">
      <dgm:prSet presAssocID="{E0C74DE6-44B2-4B79-A6AE-A5646362CAE9}" presName="node" presStyleLbl="node1" presStyleIdx="0" presStyleCnt="4">
        <dgm:presLayoutVars>
          <dgm:bulletEnabled val="1"/>
        </dgm:presLayoutVars>
      </dgm:prSet>
      <dgm:spPr/>
    </dgm:pt>
    <dgm:pt modelId="{CC5F10BE-CF40-481A-9DAC-0D0A441BE299}" type="pres">
      <dgm:prSet presAssocID="{D3C63F0D-21FD-484C-96CE-115A13E07E4D}" presName="sibTrans" presStyleCnt="0"/>
      <dgm:spPr/>
    </dgm:pt>
    <dgm:pt modelId="{6FC6B86A-B69A-4C77-AEF0-3E96C3C240DA}" type="pres">
      <dgm:prSet presAssocID="{22682A6D-B13B-421B-86FD-9F6518644C43}" presName="node" presStyleLbl="node1" presStyleIdx="1" presStyleCnt="4">
        <dgm:presLayoutVars>
          <dgm:bulletEnabled val="1"/>
        </dgm:presLayoutVars>
      </dgm:prSet>
      <dgm:spPr/>
    </dgm:pt>
    <dgm:pt modelId="{F05D1CB1-AA99-45D5-B6AD-005690BAD123}" type="pres">
      <dgm:prSet presAssocID="{41914B70-BB40-47CA-BE42-7D5265BB66E1}" presName="sibTrans" presStyleCnt="0"/>
      <dgm:spPr/>
    </dgm:pt>
    <dgm:pt modelId="{6C2B9C9C-1F99-4AF7-BC10-51496F6F6520}" type="pres">
      <dgm:prSet presAssocID="{B1D6A98B-19FD-4D68-B8EF-82B37723B7F7}" presName="node" presStyleLbl="node1" presStyleIdx="2" presStyleCnt="4">
        <dgm:presLayoutVars>
          <dgm:bulletEnabled val="1"/>
        </dgm:presLayoutVars>
      </dgm:prSet>
      <dgm:spPr/>
    </dgm:pt>
    <dgm:pt modelId="{03836E4E-8510-4AC5-BDEA-6A8F839AB11A}" type="pres">
      <dgm:prSet presAssocID="{26CFD0A0-41D0-422A-9095-C4523ED5327A}" presName="sibTrans" presStyleCnt="0"/>
      <dgm:spPr/>
    </dgm:pt>
    <dgm:pt modelId="{C44DD3EE-9E38-4AE6-9812-B7380EC04017}" type="pres">
      <dgm:prSet presAssocID="{F9FF977C-947D-4548-BD00-8AEBCDEBF8FE}" presName="node" presStyleLbl="node1" presStyleIdx="3" presStyleCnt="4" custLinFactNeighborY="82">
        <dgm:presLayoutVars>
          <dgm:bulletEnabled val="1"/>
        </dgm:presLayoutVars>
      </dgm:prSet>
      <dgm:spPr/>
    </dgm:pt>
  </dgm:ptLst>
  <dgm:cxnLst>
    <dgm:cxn modelId="{01DF8E0D-F682-4F30-862C-8509BDC5863B}" type="presOf" srcId="{CB360BF3-DFE8-4564-9ADE-D2A6689919F9}" destId="{6484F16B-4769-43B4-86AD-31A1A45D5DA4}" srcOrd="0" destOrd="0" presId="urn:microsoft.com/office/officeart/2005/8/layout/default"/>
    <dgm:cxn modelId="{7D677919-2578-4EEA-8A87-678706DD8AD1}" srcId="{CB360BF3-DFE8-4564-9ADE-D2A6689919F9}" destId="{22682A6D-B13B-421B-86FD-9F6518644C43}" srcOrd="1" destOrd="0" parTransId="{013B581B-CD86-4771-BFAC-7014AC6D5B54}" sibTransId="{41914B70-BB40-47CA-BE42-7D5265BB66E1}"/>
    <dgm:cxn modelId="{8A34A328-AC3F-41E9-9C44-9535DD894245}" srcId="{CB360BF3-DFE8-4564-9ADE-D2A6689919F9}" destId="{F9FF977C-947D-4548-BD00-8AEBCDEBF8FE}" srcOrd="3" destOrd="0" parTransId="{AB1F4FDA-3BF9-4652-9BC9-5295AEC08AD9}" sibTransId="{9996A298-F183-4BB9-A4FE-556662637F20}"/>
    <dgm:cxn modelId="{C2E5B638-6E4A-460A-9B95-3B18CFC76FBA}" srcId="{CB360BF3-DFE8-4564-9ADE-D2A6689919F9}" destId="{B1D6A98B-19FD-4D68-B8EF-82B37723B7F7}" srcOrd="2" destOrd="0" parTransId="{12DC9B53-E06D-42FD-B533-3C70E5CED78D}" sibTransId="{26CFD0A0-41D0-422A-9095-C4523ED5327A}"/>
    <dgm:cxn modelId="{E9886D3D-10BA-4A44-8BCF-A1AB8CF48CA9}" type="presOf" srcId="{F9FF977C-947D-4548-BD00-8AEBCDEBF8FE}" destId="{C44DD3EE-9E38-4AE6-9812-B7380EC04017}" srcOrd="0" destOrd="0" presId="urn:microsoft.com/office/officeart/2005/8/layout/default"/>
    <dgm:cxn modelId="{8E1FE75B-5A94-49F5-A759-E77E151B4FF5}" srcId="{CB360BF3-DFE8-4564-9ADE-D2A6689919F9}" destId="{E0C74DE6-44B2-4B79-A6AE-A5646362CAE9}" srcOrd="0" destOrd="0" parTransId="{623977EC-B99A-4819-8442-7B39B9352C4F}" sibTransId="{D3C63F0D-21FD-484C-96CE-115A13E07E4D}"/>
    <dgm:cxn modelId="{3EB19867-D36E-4B81-97DD-42EC7BECE059}" type="presOf" srcId="{B1D6A98B-19FD-4D68-B8EF-82B37723B7F7}" destId="{6C2B9C9C-1F99-4AF7-BC10-51496F6F6520}" srcOrd="0" destOrd="0" presId="urn:microsoft.com/office/officeart/2005/8/layout/default"/>
    <dgm:cxn modelId="{02125F74-D89F-47B0-9C2E-6C3C04D4EE74}" type="presOf" srcId="{E0C74DE6-44B2-4B79-A6AE-A5646362CAE9}" destId="{B6DA0784-3D90-4758-ABD4-80BC46F4D2FA}" srcOrd="0" destOrd="0" presId="urn:microsoft.com/office/officeart/2005/8/layout/default"/>
    <dgm:cxn modelId="{6739D4AA-8DB3-4C8C-B38C-820AD997E009}" type="presOf" srcId="{22682A6D-B13B-421B-86FD-9F6518644C43}" destId="{6FC6B86A-B69A-4C77-AEF0-3E96C3C240DA}" srcOrd="0" destOrd="0" presId="urn:microsoft.com/office/officeart/2005/8/layout/default"/>
    <dgm:cxn modelId="{B8B1AEA9-FD17-48A2-868B-064D8E552D60}" type="presParOf" srcId="{6484F16B-4769-43B4-86AD-31A1A45D5DA4}" destId="{B6DA0784-3D90-4758-ABD4-80BC46F4D2FA}" srcOrd="0" destOrd="0" presId="urn:microsoft.com/office/officeart/2005/8/layout/default"/>
    <dgm:cxn modelId="{D4E8FF67-6054-4F5F-9DDA-7A7EEABB5BCB}" type="presParOf" srcId="{6484F16B-4769-43B4-86AD-31A1A45D5DA4}" destId="{CC5F10BE-CF40-481A-9DAC-0D0A441BE299}" srcOrd="1" destOrd="0" presId="urn:microsoft.com/office/officeart/2005/8/layout/default"/>
    <dgm:cxn modelId="{7AC3B8B1-5BF4-4080-9D0F-B325BE034929}" type="presParOf" srcId="{6484F16B-4769-43B4-86AD-31A1A45D5DA4}" destId="{6FC6B86A-B69A-4C77-AEF0-3E96C3C240DA}" srcOrd="2" destOrd="0" presId="urn:microsoft.com/office/officeart/2005/8/layout/default"/>
    <dgm:cxn modelId="{43F56091-DB7A-49C7-B930-681F6F3817A9}" type="presParOf" srcId="{6484F16B-4769-43B4-86AD-31A1A45D5DA4}" destId="{F05D1CB1-AA99-45D5-B6AD-005690BAD123}" srcOrd="3" destOrd="0" presId="urn:microsoft.com/office/officeart/2005/8/layout/default"/>
    <dgm:cxn modelId="{57CEA5E9-1CAA-4A96-A8F6-C8D2D1C85B63}" type="presParOf" srcId="{6484F16B-4769-43B4-86AD-31A1A45D5DA4}" destId="{6C2B9C9C-1F99-4AF7-BC10-51496F6F6520}" srcOrd="4" destOrd="0" presId="urn:microsoft.com/office/officeart/2005/8/layout/default"/>
    <dgm:cxn modelId="{4BFC33B7-172F-433C-B3DA-ED8D3B60245D}" type="presParOf" srcId="{6484F16B-4769-43B4-86AD-31A1A45D5DA4}" destId="{03836E4E-8510-4AC5-BDEA-6A8F839AB11A}" srcOrd="5" destOrd="0" presId="urn:microsoft.com/office/officeart/2005/8/layout/default"/>
    <dgm:cxn modelId="{FBB32A78-45D4-4B28-9C55-B441401131BD}" type="presParOf" srcId="{6484F16B-4769-43B4-86AD-31A1A45D5DA4}" destId="{C44DD3EE-9E38-4AE6-9812-B7380EC0401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EB3589-CC98-4EF9-891B-71DE404639F0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0D5A656-0243-4CAD-BFA1-656A9673B804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Detection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7E4087-B158-46FA-8664-61B97FF5DFDE}" type="parTrans" cxnId="{15AFDAFF-3A29-45A7-B3AB-9CF18F200C80}">
      <dgm:prSet/>
      <dgm:spPr/>
      <dgm:t>
        <a:bodyPr/>
        <a:lstStyle/>
        <a:p>
          <a:endParaRPr lang="en-US"/>
        </a:p>
      </dgm:t>
    </dgm:pt>
    <dgm:pt modelId="{D398B8AA-685D-42F6-A412-F9134A8E62B8}" type="sibTrans" cxnId="{15AFDAFF-3A29-45A7-B3AB-9CF18F200C80}">
      <dgm:prSet/>
      <dgm:spPr/>
      <dgm:t>
        <a:bodyPr/>
        <a:lstStyle/>
        <a:p>
          <a:endParaRPr lang="en-US"/>
        </a:p>
      </dgm:t>
    </dgm:pt>
    <dgm:pt modelId="{0A23BB38-7A82-487E-8881-669ACE66CCCF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Expand to Other Chemistries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F93C07-315C-4D42-9148-2D80152F4A58}" type="parTrans" cxnId="{0709A0DE-3BFC-4AF5-BDDD-11AE3FDAA39A}">
      <dgm:prSet/>
      <dgm:spPr/>
      <dgm:t>
        <a:bodyPr/>
        <a:lstStyle/>
        <a:p>
          <a:endParaRPr lang="en-US"/>
        </a:p>
      </dgm:t>
    </dgm:pt>
    <dgm:pt modelId="{AAD583CD-2F4C-4E3F-BB68-A076A4C8C5EF}" type="sibTrans" cxnId="{0709A0DE-3BFC-4AF5-BDDD-11AE3FDAA39A}">
      <dgm:prSet/>
      <dgm:spPr/>
      <dgm:t>
        <a:bodyPr/>
        <a:lstStyle/>
        <a:p>
          <a:endParaRPr lang="en-US"/>
        </a:p>
      </dgm:t>
    </dgm:pt>
    <dgm:pt modelId="{1757643A-72A4-42E2-BF55-AA5EE6D316E6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Enhance Model Robustness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31E1AF-70A3-414A-A4E3-C043F1253A60}" type="parTrans" cxnId="{E11E396D-69D4-461E-8FED-D88A140E70C2}">
      <dgm:prSet/>
      <dgm:spPr/>
      <dgm:t>
        <a:bodyPr/>
        <a:lstStyle/>
        <a:p>
          <a:endParaRPr lang="en-US"/>
        </a:p>
      </dgm:t>
    </dgm:pt>
    <dgm:pt modelId="{D3ED7A6B-5E5E-4E65-BC18-F2DBD0C92DD9}" type="sibTrans" cxnId="{E11E396D-69D4-461E-8FED-D88A140E70C2}">
      <dgm:prSet/>
      <dgm:spPr/>
      <dgm:t>
        <a:bodyPr/>
        <a:lstStyle/>
        <a:p>
          <a:endParaRPr lang="en-US"/>
        </a:p>
      </dgm:t>
    </dgm:pt>
    <dgm:pt modelId="{71C117AB-AA3D-4988-B60C-008204D005EA}" type="pres">
      <dgm:prSet presAssocID="{C1EB3589-CC98-4EF9-891B-71DE404639F0}" presName="diagram" presStyleCnt="0">
        <dgm:presLayoutVars>
          <dgm:dir/>
          <dgm:resizeHandles val="exact"/>
        </dgm:presLayoutVars>
      </dgm:prSet>
      <dgm:spPr/>
    </dgm:pt>
    <dgm:pt modelId="{A0F19F89-626F-4FA3-B893-D5D7969158F5}" type="pres">
      <dgm:prSet presAssocID="{00D5A656-0243-4CAD-BFA1-656A9673B804}" presName="node" presStyleLbl="node1" presStyleIdx="0" presStyleCnt="3">
        <dgm:presLayoutVars>
          <dgm:bulletEnabled val="1"/>
        </dgm:presLayoutVars>
      </dgm:prSet>
      <dgm:spPr/>
    </dgm:pt>
    <dgm:pt modelId="{5BD3BF41-203C-40E6-B032-B09C18352FC2}" type="pres">
      <dgm:prSet presAssocID="{D398B8AA-685D-42F6-A412-F9134A8E62B8}" presName="sibTrans" presStyleCnt="0"/>
      <dgm:spPr/>
    </dgm:pt>
    <dgm:pt modelId="{0DEC7901-2952-444A-9EC1-46265ADAB808}" type="pres">
      <dgm:prSet presAssocID="{0A23BB38-7A82-487E-8881-669ACE66CCCF}" presName="node" presStyleLbl="node1" presStyleIdx="1" presStyleCnt="3">
        <dgm:presLayoutVars>
          <dgm:bulletEnabled val="1"/>
        </dgm:presLayoutVars>
      </dgm:prSet>
      <dgm:spPr/>
    </dgm:pt>
    <dgm:pt modelId="{6F646389-4888-4ED4-8011-0E576A2D0731}" type="pres">
      <dgm:prSet presAssocID="{AAD583CD-2F4C-4E3F-BB68-A076A4C8C5EF}" presName="sibTrans" presStyleCnt="0"/>
      <dgm:spPr/>
    </dgm:pt>
    <dgm:pt modelId="{2CD4B11F-B287-4FE0-AA90-76D6F172F627}" type="pres">
      <dgm:prSet presAssocID="{1757643A-72A4-42E2-BF55-AA5EE6D316E6}" presName="node" presStyleLbl="node1" presStyleIdx="2" presStyleCnt="3">
        <dgm:presLayoutVars>
          <dgm:bulletEnabled val="1"/>
        </dgm:presLayoutVars>
      </dgm:prSet>
      <dgm:spPr/>
    </dgm:pt>
  </dgm:ptLst>
  <dgm:cxnLst>
    <dgm:cxn modelId="{2D9CCD25-F9C3-4CC5-84F6-F008856E7420}" type="presOf" srcId="{00D5A656-0243-4CAD-BFA1-656A9673B804}" destId="{A0F19F89-626F-4FA3-B893-D5D7969158F5}" srcOrd="0" destOrd="0" presId="urn:microsoft.com/office/officeart/2005/8/layout/default"/>
    <dgm:cxn modelId="{1E77A72D-D802-4BA0-B5F4-C8B68E500A80}" type="presOf" srcId="{0A23BB38-7A82-487E-8881-669ACE66CCCF}" destId="{0DEC7901-2952-444A-9EC1-46265ADAB808}" srcOrd="0" destOrd="0" presId="urn:microsoft.com/office/officeart/2005/8/layout/default"/>
    <dgm:cxn modelId="{232F6C5D-C45F-4434-9413-F8DFE605F2A2}" type="presOf" srcId="{1757643A-72A4-42E2-BF55-AA5EE6D316E6}" destId="{2CD4B11F-B287-4FE0-AA90-76D6F172F627}" srcOrd="0" destOrd="0" presId="urn:microsoft.com/office/officeart/2005/8/layout/default"/>
    <dgm:cxn modelId="{E11E396D-69D4-461E-8FED-D88A140E70C2}" srcId="{C1EB3589-CC98-4EF9-891B-71DE404639F0}" destId="{1757643A-72A4-42E2-BF55-AA5EE6D316E6}" srcOrd="2" destOrd="0" parTransId="{4F31E1AF-70A3-414A-A4E3-C043F1253A60}" sibTransId="{D3ED7A6B-5E5E-4E65-BC18-F2DBD0C92DD9}"/>
    <dgm:cxn modelId="{6E4D3C97-3AF5-4C94-BE31-0CE4DCABCB67}" type="presOf" srcId="{C1EB3589-CC98-4EF9-891B-71DE404639F0}" destId="{71C117AB-AA3D-4988-B60C-008204D005EA}" srcOrd="0" destOrd="0" presId="urn:microsoft.com/office/officeart/2005/8/layout/default"/>
    <dgm:cxn modelId="{0709A0DE-3BFC-4AF5-BDDD-11AE3FDAA39A}" srcId="{C1EB3589-CC98-4EF9-891B-71DE404639F0}" destId="{0A23BB38-7A82-487E-8881-669ACE66CCCF}" srcOrd="1" destOrd="0" parTransId="{31F93C07-315C-4D42-9148-2D80152F4A58}" sibTransId="{AAD583CD-2F4C-4E3F-BB68-A076A4C8C5EF}"/>
    <dgm:cxn modelId="{15AFDAFF-3A29-45A7-B3AB-9CF18F200C80}" srcId="{C1EB3589-CC98-4EF9-891B-71DE404639F0}" destId="{00D5A656-0243-4CAD-BFA1-656A9673B804}" srcOrd="0" destOrd="0" parTransId="{2E7E4087-B158-46FA-8664-61B97FF5DFDE}" sibTransId="{D398B8AA-685D-42F6-A412-F9134A8E62B8}"/>
    <dgm:cxn modelId="{67CFD0F4-0ADF-4906-B810-F90F3B77FE0E}" type="presParOf" srcId="{71C117AB-AA3D-4988-B60C-008204D005EA}" destId="{A0F19F89-626F-4FA3-B893-D5D7969158F5}" srcOrd="0" destOrd="0" presId="urn:microsoft.com/office/officeart/2005/8/layout/default"/>
    <dgm:cxn modelId="{685E2C88-EB8B-4494-A9D1-6BB2D21B2FC3}" type="presParOf" srcId="{71C117AB-AA3D-4988-B60C-008204D005EA}" destId="{5BD3BF41-203C-40E6-B032-B09C18352FC2}" srcOrd="1" destOrd="0" presId="urn:microsoft.com/office/officeart/2005/8/layout/default"/>
    <dgm:cxn modelId="{ADEC5A78-55E2-4656-9E31-3DF37AD6B5BC}" type="presParOf" srcId="{71C117AB-AA3D-4988-B60C-008204D005EA}" destId="{0DEC7901-2952-444A-9EC1-46265ADAB808}" srcOrd="2" destOrd="0" presId="urn:microsoft.com/office/officeart/2005/8/layout/default"/>
    <dgm:cxn modelId="{A87F2797-B28D-4C52-A210-268A5B54E23C}" type="presParOf" srcId="{71C117AB-AA3D-4988-B60C-008204D005EA}" destId="{6F646389-4888-4ED4-8011-0E576A2D0731}" srcOrd="3" destOrd="0" presId="urn:microsoft.com/office/officeart/2005/8/layout/default"/>
    <dgm:cxn modelId="{D3DF24C2-93F2-4AFC-A884-1F286FC62CC9}" type="presParOf" srcId="{71C117AB-AA3D-4988-B60C-008204D005EA}" destId="{2CD4B11F-B287-4FE0-AA90-76D6F172F62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25F02-6D83-41A2-8953-9F0E5B729D76}" type="doc">
      <dgm:prSet loTypeId="urn:microsoft.com/office/officeart/2005/8/layout/hierarchy1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40D1FAD-95D3-4D6F-82E7-C05649796F78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Disrupt key metrics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532335-C049-4D63-9DD5-F8715E1D06E5}" type="parTrans" cxnId="{DFDFE70A-6CBC-43BB-9B73-063B6AC984BB}">
      <dgm:prSet/>
      <dgm:spPr/>
      <dgm:t>
        <a:bodyPr/>
        <a:lstStyle/>
        <a:p>
          <a:endParaRPr lang="en-US"/>
        </a:p>
      </dgm:t>
    </dgm:pt>
    <dgm:pt modelId="{2404393C-A6F8-4A81-A747-C7E0C41E6290}" type="sibTrans" cxnId="{DFDFE70A-6CBC-43BB-9B73-063B6AC984BB}">
      <dgm:prSet/>
      <dgm:spPr/>
      <dgm:t>
        <a:bodyPr/>
        <a:lstStyle/>
        <a:p>
          <a:endParaRPr lang="en-US"/>
        </a:p>
      </dgm:t>
    </dgm:pt>
    <dgm:pt modelId="{AF435A28-256F-4122-90B3-D8C1DAF736C8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Need for Better Defences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58044B-BC62-43D4-B67B-24D1AE403F33}" type="parTrans" cxnId="{E358D491-060A-4E84-B277-13E0E156CAB5}">
      <dgm:prSet/>
      <dgm:spPr/>
      <dgm:t>
        <a:bodyPr/>
        <a:lstStyle/>
        <a:p>
          <a:endParaRPr lang="en-US"/>
        </a:p>
      </dgm:t>
    </dgm:pt>
    <dgm:pt modelId="{73F423F2-8D83-41BD-BCCF-483DE55E95D9}" type="sibTrans" cxnId="{E358D491-060A-4E84-B277-13E0E156CAB5}">
      <dgm:prSet/>
      <dgm:spPr/>
      <dgm:t>
        <a:bodyPr/>
        <a:lstStyle/>
        <a:p>
          <a:endParaRPr lang="en-US"/>
        </a:p>
      </dgm:t>
    </dgm:pt>
    <dgm:pt modelId="{D2E8F5C2-65D9-4A39-BDA0-DC588CEA13EB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Future-proofing Battery Management Systems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62828B-B482-4864-A407-39E02032C913}" type="parTrans" cxnId="{473A2CC4-9EDC-41BD-8F39-14A016598158}">
      <dgm:prSet/>
      <dgm:spPr/>
      <dgm:t>
        <a:bodyPr/>
        <a:lstStyle/>
        <a:p>
          <a:endParaRPr lang="en-US"/>
        </a:p>
      </dgm:t>
    </dgm:pt>
    <dgm:pt modelId="{4A20F3A2-B2B6-494E-BDD0-AC5C7541CA61}" type="sibTrans" cxnId="{473A2CC4-9EDC-41BD-8F39-14A016598158}">
      <dgm:prSet/>
      <dgm:spPr/>
      <dgm:t>
        <a:bodyPr/>
        <a:lstStyle/>
        <a:p>
          <a:endParaRPr lang="en-US"/>
        </a:p>
      </dgm:t>
    </dgm:pt>
    <dgm:pt modelId="{E4114EA2-041D-452C-8E08-542EFABEBCF2}">
      <dgm:prSet/>
      <dgm:spPr/>
      <dgm:t>
        <a:bodyPr/>
        <a:lstStyle/>
        <a:p>
          <a:r>
            <a:rPr lang="en-AU" dirty="0">
              <a:latin typeface="Times New Roman" panose="02020603050405020304" pitchFamily="18" charset="0"/>
              <a:cs typeface="Times New Roman" panose="02020603050405020304" pitchFamily="18" charset="0"/>
            </a:rPr>
            <a:t>Ensure long-term stability and safety of energy storage systems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937C99-9B9F-4FAD-9035-0E121FACD07C}" type="parTrans" cxnId="{DB7CC83A-0E7D-4E51-973A-637CE38141E9}">
      <dgm:prSet/>
      <dgm:spPr/>
      <dgm:t>
        <a:bodyPr/>
        <a:lstStyle/>
        <a:p>
          <a:endParaRPr lang="en-US"/>
        </a:p>
      </dgm:t>
    </dgm:pt>
    <dgm:pt modelId="{71826F58-3E12-423A-B9EB-FFC0E34AC9D4}" type="sibTrans" cxnId="{DB7CC83A-0E7D-4E51-973A-637CE38141E9}">
      <dgm:prSet/>
      <dgm:spPr/>
      <dgm:t>
        <a:bodyPr/>
        <a:lstStyle/>
        <a:p>
          <a:endParaRPr lang="en-US"/>
        </a:p>
      </dgm:t>
    </dgm:pt>
    <dgm:pt modelId="{C7474F87-3807-4F07-AAA4-B4D93D70DE4C}" type="pres">
      <dgm:prSet presAssocID="{49825F02-6D83-41A2-8953-9F0E5B729D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412E8B-F018-4F3B-A412-6301FDD17B1B}" type="pres">
      <dgm:prSet presAssocID="{340D1FAD-95D3-4D6F-82E7-C05649796F78}" presName="hierRoot1" presStyleCnt="0"/>
      <dgm:spPr/>
    </dgm:pt>
    <dgm:pt modelId="{0670CDA2-7E8B-427B-AF8F-724E39D5ACA6}" type="pres">
      <dgm:prSet presAssocID="{340D1FAD-95D3-4D6F-82E7-C05649796F78}" presName="composite" presStyleCnt="0"/>
      <dgm:spPr/>
    </dgm:pt>
    <dgm:pt modelId="{4FBB4E1F-6C12-4724-A866-8E63BBC366B9}" type="pres">
      <dgm:prSet presAssocID="{340D1FAD-95D3-4D6F-82E7-C05649796F78}" presName="background" presStyleLbl="node0" presStyleIdx="0" presStyleCnt="4"/>
      <dgm:spPr/>
    </dgm:pt>
    <dgm:pt modelId="{32A988AC-285C-4E86-B01D-32D23EE49DEB}" type="pres">
      <dgm:prSet presAssocID="{340D1FAD-95D3-4D6F-82E7-C05649796F78}" presName="text" presStyleLbl="fgAcc0" presStyleIdx="0" presStyleCnt="4">
        <dgm:presLayoutVars>
          <dgm:chPref val="3"/>
        </dgm:presLayoutVars>
      </dgm:prSet>
      <dgm:spPr/>
    </dgm:pt>
    <dgm:pt modelId="{0535B431-617A-45E7-AA34-92B6F966B6AA}" type="pres">
      <dgm:prSet presAssocID="{340D1FAD-95D3-4D6F-82E7-C05649796F78}" presName="hierChild2" presStyleCnt="0"/>
      <dgm:spPr/>
    </dgm:pt>
    <dgm:pt modelId="{45F0B473-F934-421B-A8D2-3753701F62A9}" type="pres">
      <dgm:prSet presAssocID="{AF435A28-256F-4122-90B3-D8C1DAF736C8}" presName="hierRoot1" presStyleCnt="0"/>
      <dgm:spPr/>
    </dgm:pt>
    <dgm:pt modelId="{63FFF0DB-6537-4360-A3C9-4570543E7292}" type="pres">
      <dgm:prSet presAssocID="{AF435A28-256F-4122-90B3-D8C1DAF736C8}" presName="composite" presStyleCnt="0"/>
      <dgm:spPr/>
    </dgm:pt>
    <dgm:pt modelId="{33F38D66-2106-4BD3-9967-031E48B22562}" type="pres">
      <dgm:prSet presAssocID="{AF435A28-256F-4122-90B3-D8C1DAF736C8}" presName="background" presStyleLbl="node0" presStyleIdx="1" presStyleCnt="4"/>
      <dgm:spPr/>
    </dgm:pt>
    <dgm:pt modelId="{EDE8D299-B7C6-46D0-B7C1-8097D9627794}" type="pres">
      <dgm:prSet presAssocID="{AF435A28-256F-4122-90B3-D8C1DAF736C8}" presName="text" presStyleLbl="fgAcc0" presStyleIdx="1" presStyleCnt="4">
        <dgm:presLayoutVars>
          <dgm:chPref val="3"/>
        </dgm:presLayoutVars>
      </dgm:prSet>
      <dgm:spPr/>
    </dgm:pt>
    <dgm:pt modelId="{9E97AAAC-7795-42D6-AB18-E2635BA86AC1}" type="pres">
      <dgm:prSet presAssocID="{AF435A28-256F-4122-90B3-D8C1DAF736C8}" presName="hierChild2" presStyleCnt="0"/>
      <dgm:spPr/>
    </dgm:pt>
    <dgm:pt modelId="{1BFB5303-B37C-4982-BD16-52B584AF3C90}" type="pres">
      <dgm:prSet presAssocID="{D2E8F5C2-65D9-4A39-BDA0-DC588CEA13EB}" presName="hierRoot1" presStyleCnt="0"/>
      <dgm:spPr/>
    </dgm:pt>
    <dgm:pt modelId="{E7473A8F-925D-419E-A895-FC3F861638FF}" type="pres">
      <dgm:prSet presAssocID="{D2E8F5C2-65D9-4A39-BDA0-DC588CEA13EB}" presName="composite" presStyleCnt="0"/>
      <dgm:spPr/>
    </dgm:pt>
    <dgm:pt modelId="{ADAF1A27-B590-40FE-A04A-F24394959403}" type="pres">
      <dgm:prSet presAssocID="{D2E8F5C2-65D9-4A39-BDA0-DC588CEA13EB}" presName="background" presStyleLbl="node0" presStyleIdx="2" presStyleCnt="4"/>
      <dgm:spPr/>
    </dgm:pt>
    <dgm:pt modelId="{8E3BBD91-8217-4B58-A23D-FA4F198CD414}" type="pres">
      <dgm:prSet presAssocID="{D2E8F5C2-65D9-4A39-BDA0-DC588CEA13EB}" presName="text" presStyleLbl="fgAcc0" presStyleIdx="2" presStyleCnt="4">
        <dgm:presLayoutVars>
          <dgm:chPref val="3"/>
        </dgm:presLayoutVars>
      </dgm:prSet>
      <dgm:spPr/>
    </dgm:pt>
    <dgm:pt modelId="{B82A7A7B-B301-4BFE-95F8-A588FE558430}" type="pres">
      <dgm:prSet presAssocID="{D2E8F5C2-65D9-4A39-BDA0-DC588CEA13EB}" presName="hierChild2" presStyleCnt="0"/>
      <dgm:spPr/>
    </dgm:pt>
    <dgm:pt modelId="{3F15D34F-BFD5-4D86-8C87-A6E2FC3F2CA6}" type="pres">
      <dgm:prSet presAssocID="{E4114EA2-041D-452C-8E08-542EFABEBCF2}" presName="hierRoot1" presStyleCnt="0"/>
      <dgm:spPr/>
    </dgm:pt>
    <dgm:pt modelId="{CB1738C9-6F84-4561-839A-EA7EB7C9F7A6}" type="pres">
      <dgm:prSet presAssocID="{E4114EA2-041D-452C-8E08-542EFABEBCF2}" presName="composite" presStyleCnt="0"/>
      <dgm:spPr/>
    </dgm:pt>
    <dgm:pt modelId="{8806C6F7-093F-4D01-BE6D-3D5551E513F1}" type="pres">
      <dgm:prSet presAssocID="{E4114EA2-041D-452C-8E08-542EFABEBCF2}" presName="background" presStyleLbl="node0" presStyleIdx="3" presStyleCnt="4"/>
      <dgm:spPr/>
    </dgm:pt>
    <dgm:pt modelId="{2332F259-CBFB-44E9-8D1D-2145AEAF83B5}" type="pres">
      <dgm:prSet presAssocID="{E4114EA2-041D-452C-8E08-542EFABEBCF2}" presName="text" presStyleLbl="fgAcc0" presStyleIdx="3" presStyleCnt="4">
        <dgm:presLayoutVars>
          <dgm:chPref val="3"/>
        </dgm:presLayoutVars>
      </dgm:prSet>
      <dgm:spPr/>
    </dgm:pt>
    <dgm:pt modelId="{D91AA4D9-9417-4DB2-A05B-9FE48A43A42A}" type="pres">
      <dgm:prSet presAssocID="{E4114EA2-041D-452C-8E08-542EFABEBCF2}" presName="hierChild2" presStyleCnt="0"/>
      <dgm:spPr/>
    </dgm:pt>
  </dgm:ptLst>
  <dgm:cxnLst>
    <dgm:cxn modelId="{DFDFE70A-6CBC-43BB-9B73-063B6AC984BB}" srcId="{49825F02-6D83-41A2-8953-9F0E5B729D76}" destId="{340D1FAD-95D3-4D6F-82E7-C05649796F78}" srcOrd="0" destOrd="0" parTransId="{FF532335-C049-4D63-9DD5-F8715E1D06E5}" sibTransId="{2404393C-A6F8-4A81-A747-C7E0C41E6290}"/>
    <dgm:cxn modelId="{E52A290C-AFCC-4F36-8F2C-FC4FE2901E71}" type="presOf" srcId="{E4114EA2-041D-452C-8E08-542EFABEBCF2}" destId="{2332F259-CBFB-44E9-8D1D-2145AEAF83B5}" srcOrd="0" destOrd="0" presId="urn:microsoft.com/office/officeart/2005/8/layout/hierarchy1"/>
    <dgm:cxn modelId="{942E8130-1FBE-4239-90E3-3764983F7170}" type="presOf" srcId="{340D1FAD-95D3-4D6F-82E7-C05649796F78}" destId="{32A988AC-285C-4E86-B01D-32D23EE49DEB}" srcOrd="0" destOrd="0" presId="urn:microsoft.com/office/officeart/2005/8/layout/hierarchy1"/>
    <dgm:cxn modelId="{DB7CC83A-0E7D-4E51-973A-637CE38141E9}" srcId="{49825F02-6D83-41A2-8953-9F0E5B729D76}" destId="{E4114EA2-041D-452C-8E08-542EFABEBCF2}" srcOrd="3" destOrd="0" parTransId="{BC937C99-9B9F-4FAD-9035-0E121FACD07C}" sibTransId="{71826F58-3E12-423A-B9EB-FFC0E34AC9D4}"/>
    <dgm:cxn modelId="{6B1B3672-8F8B-4A80-AB1D-1BC44ED3A446}" type="presOf" srcId="{D2E8F5C2-65D9-4A39-BDA0-DC588CEA13EB}" destId="{8E3BBD91-8217-4B58-A23D-FA4F198CD414}" srcOrd="0" destOrd="0" presId="urn:microsoft.com/office/officeart/2005/8/layout/hierarchy1"/>
    <dgm:cxn modelId="{E358D491-060A-4E84-B277-13E0E156CAB5}" srcId="{49825F02-6D83-41A2-8953-9F0E5B729D76}" destId="{AF435A28-256F-4122-90B3-D8C1DAF736C8}" srcOrd="1" destOrd="0" parTransId="{6B58044B-BC62-43D4-B67B-24D1AE403F33}" sibTransId="{73F423F2-8D83-41BD-BCCF-483DE55E95D9}"/>
    <dgm:cxn modelId="{5318E8B2-0DC1-49A3-AC0D-08B97B132D7F}" type="presOf" srcId="{AF435A28-256F-4122-90B3-D8C1DAF736C8}" destId="{EDE8D299-B7C6-46D0-B7C1-8097D9627794}" srcOrd="0" destOrd="0" presId="urn:microsoft.com/office/officeart/2005/8/layout/hierarchy1"/>
    <dgm:cxn modelId="{473A2CC4-9EDC-41BD-8F39-14A016598158}" srcId="{49825F02-6D83-41A2-8953-9F0E5B729D76}" destId="{D2E8F5C2-65D9-4A39-BDA0-DC588CEA13EB}" srcOrd="2" destOrd="0" parTransId="{6A62828B-B482-4864-A407-39E02032C913}" sibTransId="{4A20F3A2-B2B6-494E-BDD0-AC5C7541CA61}"/>
    <dgm:cxn modelId="{286126EF-1C88-451F-B1E0-4E26ADFA1ED9}" type="presOf" srcId="{49825F02-6D83-41A2-8953-9F0E5B729D76}" destId="{C7474F87-3807-4F07-AAA4-B4D93D70DE4C}" srcOrd="0" destOrd="0" presId="urn:microsoft.com/office/officeart/2005/8/layout/hierarchy1"/>
    <dgm:cxn modelId="{9389640C-7679-4D7A-8CE3-629FC09D811D}" type="presParOf" srcId="{C7474F87-3807-4F07-AAA4-B4D93D70DE4C}" destId="{A2412E8B-F018-4F3B-A412-6301FDD17B1B}" srcOrd="0" destOrd="0" presId="urn:microsoft.com/office/officeart/2005/8/layout/hierarchy1"/>
    <dgm:cxn modelId="{9BA7B2E1-759D-45D8-81E2-3C1EE3F5DBE9}" type="presParOf" srcId="{A2412E8B-F018-4F3B-A412-6301FDD17B1B}" destId="{0670CDA2-7E8B-427B-AF8F-724E39D5ACA6}" srcOrd="0" destOrd="0" presId="urn:microsoft.com/office/officeart/2005/8/layout/hierarchy1"/>
    <dgm:cxn modelId="{3B6A9280-C1F4-491C-9778-76A5F4750A1B}" type="presParOf" srcId="{0670CDA2-7E8B-427B-AF8F-724E39D5ACA6}" destId="{4FBB4E1F-6C12-4724-A866-8E63BBC366B9}" srcOrd="0" destOrd="0" presId="urn:microsoft.com/office/officeart/2005/8/layout/hierarchy1"/>
    <dgm:cxn modelId="{F12D6C71-633A-4D40-872B-A94A021FE72A}" type="presParOf" srcId="{0670CDA2-7E8B-427B-AF8F-724E39D5ACA6}" destId="{32A988AC-285C-4E86-B01D-32D23EE49DEB}" srcOrd="1" destOrd="0" presId="urn:microsoft.com/office/officeart/2005/8/layout/hierarchy1"/>
    <dgm:cxn modelId="{C791E1E9-94F2-44C1-89F1-109FEFC3D582}" type="presParOf" srcId="{A2412E8B-F018-4F3B-A412-6301FDD17B1B}" destId="{0535B431-617A-45E7-AA34-92B6F966B6AA}" srcOrd="1" destOrd="0" presId="urn:microsoft.com/office/officeart/2005/8/layout/hierarchy1"/>
    <dgm:cxn modelId="{0E085BB0-123E-46DD-922D-BDF7F56BF25F}" type="presParOf" srcId="{C7474F87-3807-4F07-AAA4-B4D93D70DE4C}" destId="{45F0B473-F934-421B-A8D2-3753701F62A9}" srcOrd="1" destOrd="0" presId="urn:microsoft.com/office/officeart/2005/8/layout/hierarchy1"/>
    <dgm:cxn modelId="{A077C762-391A-4EA2-98D8-17FAF031714C}" type="presParOf" srcId="{45F0B473-F934-421B-A8D2-3753701F62A9}" destId="{63FFF0DB-6537-4360-A3C9-4570543E7292}" srcOrd="0" destOrd="0" presId="urn:microsoft.com/office/officeart/2005/8/layout/hierarchy1"/>
    <dgm:cxn modelId="{195C816C-CEC1-48DD-B03F-E401A6AC9D22}" type="presParOf" srcId="{63FFF0DB-6537-4360-A3C9-4570543E7292}" destId="{33F38D66-2106-4BD3-9967-031E48B22562}" srcOrd="0" destOrd="0" presId="urn:microsoft.com/office/officeart/2005/8/layout/hierarchy1"/>
    <dgm:cxn modelId="{127CF0D4-E81A-45FC-9C47-06E14DBE9A8F}" type="presParOf" srcId="{63FFF0DB-6537-4360-A3C9-4570543E7292}" destId="{EDE8D299-B7C6-46D0-B7C1-8097D9627794}" srcOrd="1" destOrd="0" presId="urn:microsoft.com/office/officeart/2005/8/layout/hierarchy1"/>
    <dgm:cxn modelId="{43B8FC4D-FE31-4FBC-AC53-AF8FF403C43C}" type="presParOf" srcId="{45F0B473-F934-421B-A8D2-3753701F62A9}" destId="{9E97AAAC-7795-42D6-AB18-E2635BA86AC1}" srcOrd="1" destOrd="0" presId="urn:microsoft.com/office/officeart/2005/8/layout/hierarchy1"/>
    <dgm:cxn modelId="{22FAB42A-8495-4EDB-B780-544F8158F601}" type="presParOf" srcId="{C7474F87-3807-4F07-AAA4-B4D93D70DE4C}" destId="{1BFB5303-B37C-4982-BD16-52B584AF3C90}" srcOrd="2" destOrd="0" presId="urn:microsoft.com/office/officeart/2005/8/layout/hierarchy1"/>
    <dgm:cxn modelId="{4DBB21F0-0A1F-4C78-85C5-051AD5739CE5}" type="presParOf" srcId="{1BFB5303-B37C-4982-BD16-52B584AF3C90}" destId="{E7473A8F-925D-419E-A895-FC3F861638FF}" srcOrd="0" destOrd="0" presId="urn:microsoft.com/office/officeart/2005/8/layout/hierarchy1"/>
    <dgm:cxn modelId="{55810CFD-F989-47CE-9D26-6C6917326A1A}" type="presParOf" srcId="{E7473A8F-925D-419E-A895-FC3F861638FF}" destId="{ADAF1A27-B590-40FE-A04A-F24394959403}" srcOrd="0" destOrd="0" presId="urn:microsoft.com/office/officeart/2005/8/layout/hierarchy1"/>
    <dgm:cxn modelId="{69F41826-21A8-43C0-84D5-BF312AD501EF}" type="presParOf" srcId="{E7473A8F-925D-419E-A895-FC3F861638FF}" destId="{8E3BBD91-8217-4B58-A23D-FA4F198CD414}" srcOrd="1" destOrd="0" presId="urn:microsoft.com/office/officeart/2005/8/layout/hierarchy1"/>
    <dgm:cxn modelId="{FA118E9A-EAE3-4B93-9A19-80710D3D29D6}" type="presParOf" srcId="{1BFB5303-B37C-4982-BD16-52B584AF3C90}" destId="{B82A7A7B-B301-4BFE-95F8-A588FE558430}" srcOrd="1" destOrd="0" presId="urn:microsoft.com/office/officeart/2005/8/layout/hierarchy1"/>
    <dgm:cxn modelId="{82B67029-BFCD-4183-9A21-6D18CA21FA11}" type="presParOf" srcId="{C7474F87-3807-4F07-AAA4-B4D93D70DE4C}" destId="{3F15D34F-BFD5-4D86-8C87-A6E2FC3F2CA6}" srcOrd="3" destOrd="0" presId="urn:microsoft.com/office/officeart/2005/8/layout/hierarchy1"/>
    <dgm:cxn modelId="{97EA0151-43B4-453E-A9F9-835C8D188BF3}" type="presParOf" srcId="{3F15D34F-BFD5-4D86-8C87-A6E2FC3F2CA6}" destId="{CB1738C9-6F84-4561-839A-EA7EB7C9F7A6}" srcOrd="0" destOrd="0" presId="urn:microsoft.com/office/officeart/2005/8/layout/hierarchy1"/>
    <dgm:cxn modelId="{9586B994-FC2C-413B-91B6-390E7B1B6294}" type="presParOf" srcId="{CB1738C9-6F84-4561-839A-EA7EB7C9F7A6}" destId="{8806C6F7-093F-4D01-BE6D-3D5551E513F1}" srcOrd="0" destOrd="0" presId="urn:microsoft.com/office/officeart/2005/8/layout/hierarchy1"/>
    <dgm:cxn modelId="{023E6C4B-B82A-4BFE-B8F4-82DFF190F14B}" type="presParOf" srcId="{CB1738C9-6F84-4561-839A-EA7EB7C9F7A6}" destId="{2332F259-CBFB-44E9-8D1D-2145AEAF83B5}" srcOrd="1" destOrd="0" presId="urn:microsoft.com/office/officeart/2005/8/layout/hierarchy1"/>
    <dgm:cxn modelId="{B48B3535-29C6-423E-84A2-E0CD21A505E9}" type="presParOf" srcId="{3F15D34F-BFD5-4D86-8C87-A6E2FC3F2CA6}" destId="{D91AA4D9-9417-4DB2-A05B-9FE48A43A4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A0784-3D90-4758-ABD4-80BC46F4D2FA}">
      <dsp:nvSpPr>
        <dsp:cNvPr id="0" name=""/>
        <dsp:cNvSpPr/>
      </dsp:nvSpPr>
      <dsp:spPr>
        <a:xfrm>
          <a:off x="230028" y="1546"/>
          <a:ext cx="3142357" cy="18854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Combines physics-based (</a:t>
          </a:r>
          <a:r>
            <a:rPr lang="en-AU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PyBaMM</a:t>
          </a: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and ML models.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0028" y="1546"/>
        <a:ext cx="3142357" cy="1885414"/>
      </dsp:txXfrm>
    </dsp:sp>
    <dsp:sp modelId="{6FC6B86A-B69A-4C77-AEF0-3E96C3C240DA}">
      <dsp:nvSpPr>
        <dsp:cNvPr id="0" name=""/>
        <dsp:cNvSpPr/>
      </dsp:nvSpPr>
      <dsp:spPr>
        <a:xfrm>
          <a:off x="3686621" y="1546"/>
          <a:ext cx="3142357" cy="18854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Addresses Cyber-physical vulnerabilities.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6621" y="1546"/>
        <a:ext cx="3142357" cy="1885414"/>
      </dsp:txXfrm>
    </dsp:sp>
    <dsp:sp modelId="{6C2B9C9C-1F99-4AF7-BC10-51496F6F6520}">
      <dsp:nvSpPr>
        <dsp:cNvPr id="0" name=""/>
        <dsp:cNvSpPr/>
      </dsp:nvSpPr>
      <dsp:spPr>
        <a:xfrm>
          <a:off x="7143214" y="1546"/>
          <a:ext cx="3142357" cy="18854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Enhances prediction of SoC and </a:t>
          </a:r>
          <a:r>
            <a:rPr lang="en-AU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SoH</a:t>
          </a: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under adversarial conditions in real-world scenarios.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43214" y="1546"/>
        <a:ext cx="3142357" cy="1885414"/>
      </dsp:txXfrm>
    </dsp:sp>
    <dsp:sp modelId="{C44DD3EE-9E38-4AE6-9812-B7380EC04017}">
      <dsp:nvSpPr>
        <dsp:cNvPr id="0" name=""/>
        <dsp:cNvSpPr/>
      </dsp:nvSpPr>
      <dsp:spPr>
        <a:xfrm>
          <a:off x="3686621" y="2201196"/>
          <a:ext cx="3142357" cy="188541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Increases the resilience of BESS for renewable energy grids and electric vehicles.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6621" y="2201196"/>
        <a:ext cx="3142357" cy="1885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19F89-626F-4FA3-B893-D5D7969158F5}">
      <dsp:nvSpPr>
        <dsp:cNvPr id="0" name=""/>
        <dsp:cNvSpPr/>
      </dsp:nvSpPr>
      <dsp:spPr>
        <a:xfrm>
          <a:off x="0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Limited focus on adversarial attacks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58241"/>
        <a:ext cx="3286125" cy="1971675"/>
      </dsp:txXfrm>
    </dsp:sp>
    <dsp:sp modelId="{0DEC7901-2952-444A-9EC1-46265ADAB808}">
      <dsp:nvSpPr>
        <dsp:cNvPr id="0" name=""/>
        <dsp:cNvSpPr/>
      </dsp:nvSpPr>
      <dsp:spPr>
        <a:xfrm>
          <a:off x="3614737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Physics-Based Models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4737" y="1058241"/>
        <a:ext cx="3286125" cy="1971675"/>
      </dsp:txXfrm>
    </dsp:sp>
    <dsp:sp modelId="{2CD4B11F-B287-4FE0-AA90-76D6F172F627}">
      <dsp:nvSpPr>
        <dsp:cNvPr id="0" name=""/>
        <dsp:cNvSpPr/>
      </dsp:nvSpPr>
      <dsp:spPr>
        <a:xfrm>
          <a:off x="7229475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Machine Learning Vulnerabilities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9475" y="1058241"/>
        <a:ext cx="3286125" cy="197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A0784-3D90-4758-ABD4-80BC46F4D2FA}">
      <dsp:nvSpPr>
        <dsp:cNvPr id="0" name=""/>
        <dsp:cNvSpPr/>
      </dsp:nvSpPr>
      <dsp:spPr>
        <a:xfrm>
          <a:off x="230028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Analyse and interpret vulnerabilities in BESS.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0028" y="1546"/>
        <a:ext cx="3142357" cy="1885414"/>
      </dsp:txXfrm>
    </dsp:sp>
    <dsp:sp modelId="{6FC6B86A-B69A-4C77-AEF0-3E96C3C240DA}">
      <dsp:nvSpPr>
        <dsp:cNvPr id="0" name=""/>
        <dsp:cNvSpPr/>
      </dsp:nvSpPr>
      <dsp:spPr>
        <a:xfrm>
          <a:off x="3686621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 how adversarial attacks exploit weaknesses in battery systems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6621" y="1546"/>
        <a:ext cx="3142357" cy="1885414"/>
      </dsp:txXfrm>
    </dsp:sp>
    <dsp:sp modelId="{6C2B9C9C-1F99-4AF7-BC10-51496F6F6520}">
      <dsp:nvSpPr>
        <dsp:cNvPr id="0" name=""/>
        <dsp:cNvSpPr/>
      </dsp:nvSpPr>
      <dsp:spPr>
        <a:xfrm>
          <a:off x="7143214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 the effects of targeted attacks on critical battery parameters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43214" y="1546"/>
        <a:ext cx="3142357" cy="1885414"/>
      </dsp:txXfrm>
    </dsp:sp>
    <dsp:sp modelId="{C44DD3EE-9E38-4AE6-9812-B7380EC04017}">
      <dsp:nvSpPr>
        <dsp:cNvPr id="0" name=""/>
        <dsp:cNvSpPr/>
      </dsp:nvSpPr>
      <dsp:spPr>
        <a:xfrm>
          <a:off x="3686621" y="2202742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2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Advances in Electrical Engineering, Electronics and Energy.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Journal of Energy Storage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6621" y="2202742"/>
        <a:ext cx="3142357" cy="18854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4E1F-6C12-4724-A866-8E63BBC366B9}">
      <dsp:nvSpPr>
        <dsp:cNvPr id="0" name=""/>
        <dsp:cNvSpPr/>
      </dsp:nvSpPr>
      <dsp:spPr>
        <a:xfrm>
          <a:off x="3015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A988AC-285C-4E86-B01D-32D23EE49DEB}">
      <dsp:nvSpPr>
        <dsp:cNvPr id="0" name=""/>
        <dsp:cNvSpPr/>
      </dsp:nvSpPr>
      <dsp:spPr>
        <a:xfrm>
          <a:off x="242262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for simulating lithium-ion battery behaviour using electrochemical properties.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309" y="1645711"/>
        <a:ext cx="2073123" cy="1287199"/>
      </dsp:txXfrm>
    </dsp:sp>
    <dsp:sp modelId="{33F38D66-2106-4BD3-9967-031E48B22562}">
      <dsp:nvSpPr>
        <dsp:cNvPr id="0" name=""/>
        <dsp:cNvSpPr/>
      </dsp:nvSpPr>
      <dsp:spPr>
        <a:xfrm>
          <a:off x="2634726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E8D299-B7C6-46D0-B7C1-8097D9627794}">
      <dsp:nvSpPr>
        <dsp:cNvPr id="0" name=""/>
        <dsp:cNvSpPr/>
      </dsp:nvSpPr>
      <dsp:spPr>
        <a:xfrm>
          <a:off x="2873972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Provides detailed, physics-based representation of battery dynamics. Captures behaviours critical for attack simulation.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14019" y="1645711"/>
        <a:ext cx="2073123" cy="1287199"/>
      </dsp:txXfrm>
    </dsp:sp>
    <dsp:sp modelId="{ADAF1A27-B590-40FE-A04A-F24394959403}">
      <dsp:nvSpPr>
        <dsp:cNvPr id="0" name=""/>
        <dsp:cNvSpPr/>
      </dsp:nvSpPr>
      <dsp:spPr>
        <a:xfrm>
          <a:off x="5266436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3BBD91-8217-4B58-A23D-FA4F198CD414}">
      <dsp:nvSpPr>
        <dsp:cNvPr id="0" name=""/>
        <dsp:cNvSpPr/>
      </dsp:nvSpPr>
      <dsp:spPr>
        <a:xfrm>
          <a:off x="5505683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Describes electrolyte behaviour, lithium-ion concentration, and electrode potentials.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5730" y="1645711"/>
        <a:ext cx="2073123" cy="1287199"/>
      </dsp:txXfrm>
    </dsp:sp>
    <dsp:sp modelId="{8806C6F7-093F-4D01-BE6D-3D5551E513F1}">
      <dsp:nvSpPr>
        <dsp:cNvPr id="0" name=""/>
        <dsp:cNvSpPr/>
      </dsp:nvSpPr>
      <dsp:spPr>
        <a:xfrm>
          <a:off x="7898147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32F259-CBFB-44E9-8D1D-2145AEAF83B5}">
      <dsp:nvSpPr>
        <dsp:cNvPr id="0" name=""/>
        <dsp:cNvSpPr/>
      </dsp:nvSpPr>
      <dsp:spPr>
        <a:xfrm>
          <a:off x="8137393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 realistic attack scenarios of parameters like current, voltage, temperature, and SEI resistance.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77440" y="1645711"/>
        <a:ext cx="2073123" cy="1287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A0784-3D90-4758-ABD4-80BC46F4D2FA}">
      <dsp:nvSpPr>
        <dsp:cNvPr id="0" name=""/>
        <dsp:cNvSpPr/>
      </dsp:nvSpPr>
      <dsp:spPr>
        <a:xfrm>
          <a:off x="230028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Voltage collapse due to adversarial attacks</a:t>
          </a:r>
        </a:p>
      </dsp:txBody>
      <dsp:txXfrm>
        <a:off x="230028" y="1546"/>
        <a:ext cx="3142357" cy="1885414"/>
      </dsp:txXfrm>
    </dsp:sp>
    <dsp:sp modelId="{6FC6B86A-B69A-4C77-AEF0-3E96C3C240DA}">
      <dsp:nvSpPr>
        <dsp:cNvPr id="0" name=""/>
        <dsp:cNvSpPr/>
      </dsp:nvSpPr>
      <dsp:spPr>
        <a:xfrm>
          <a:off x="3686621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Significant impact on SoC and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SoH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under attack conditions</a:t>
          </a:r>
        </a:p>
      </dsp:txBody>
      <dsp:txXfrm>
        <a:off x="3686621" y="1546"/>
        <a:ext cx="3142357" cy="1885414"/>
      </dsp:txXfrm>
    </dsp:sp>
    <dsp:sp modelId="{6C2B9C9C-1F99-4AF7-BC10-51496F6F6520}">
      <dsp:nvSpPr>
        <dsp:cNvPr id="0" name=""/>
        <dsp:cNvSpPr/>
      </dsp:nvSpPr>
      <dsp:spPr>
        <a:xfrm>
          <a:off x="7143214" y="1546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Combined attacks on multiple sensors lead to cascading effects</a:t>
          </a:r>
        </a:p>
      </dsp:txBody>
      <dsp:txXfrm>
        <a:off x="7143214" y="1546"/>
        <a:ext cx="3142357" cy="1885414"/>
      </dsp:txXfrm>
    </dsp:sp>
    <dsp:sp modelId="{C44DD3EE-9E38-4AE6-9812-B7380EC04017}">
      <dsp:nvSpPr>
        <dsp:cNvPr id="0" name=""/>
        <dsp:cNvSpPr/>
      </dsp:nvSpPr>
      <dsp:spPr>
        <a:xfrm>
          <a:off x="3686621" y="2202742"/>
          <a:ext cx="3142357" cy="18854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Attack windows crucial in understanding attack severity</a:t>
          </a:r>
        </a:p>
      </dsp:txBody>
      <dsp:txXfrm>
        <a:off x="3686621" y="2202742"/>
        <a:ext cx="3142357" cy="18854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19F89-626F-4FA3-B893-D5D7969158F5}">
      <dsp:nvSpPr>
        <dsp:cNvPr id="0" name=""/>
        <dsp:cNvSpPr/>
      </dsp:nvSpPr>
      <dsp:spPr>
        <a:xfrm>
          <a:off x="0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Detection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58241"/>
        <a:ext cx="3286125" cy="1971675"/>
      </dsp:txXfrm>
    </dsp:sp>
    <dsp:sp modelId="{0DEC7901-2952-444A-9EC1-46265ADAB808}">
      <dsp:nvSpPr>
        <dsp:cNvPr id="0" name=""/>
        <dsp:cNvSpPr/>
      </dsp:nvSpPr>
      <dsp:spPr>
        <a:xfrm>
          <a:off x="3614737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Expand to Other Chemistries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14737" y="1058241"/>
        <a:ext cx="3286125" cy="1971675"/>
      </dsp:txXfrm>
    </dsp:sp>
    <dsp:sp modelId="{2CD4B11F-B287-4FE0-AA90-76D6F172F627}">
      <dsp:nvSpPr>
        <dsp:cNvPr id="0" name=""/>
        <dsp:cNvSpPr/>
      </dsp:nvSpPr>
      <dsp:spPr>
        <a:xfrm>
          <a:off x="7229475" y="1058241"/>
          <a:ext cx="3286125" cy="19716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 Model Robustness</a:t>
          </a:r>
          <a:endParaRPr lang="en-US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9475" y="1058241"/>
        <a:ext cx="3286125" cy="1971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4E1F-6C12-4724-A866-8E63BBC366B9}">
      <dsp:nvSpPr>
        <dsp:cNvPr id="0" name=""/>
        <dsp:cNvSpPr/>
      </dsp:nvSpPr>
      <dsp:spPr>
        <a:xfrm>
          <a:off x="3015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A988AC-285C-4E86-B01D-32D23EE49DEB}">
      <dsp:nvSpPr>
        <dsp:cNvPr id="0" name=""/>
        <dsp:cNvSpPr/>
      </dsp:nvSpPr>
      <dsp:spPr>
        <a:xfrm>
          <a:off x="242262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Disrupt key metrics 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309" y="1645711"/>
        <a:ext cx="2073123" cy="1287199"/>
      </dsp:txXfrm>
    </dsp:sp>
    <dsp:sp modelId="{33F38D66-2106-4BD3-9967-031E48B22562}">
      <dsp:nvSpPr>
        <dsp:cNvPr id="0" name=""/>
        <dsp:cNvSpPr/>
      </dsp:nvSpPr>
      <dsp:spPr>
        <a:xfrm>
          <a:off x="2634726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E8D299-B7C6-46D0-B7C1-8097D9627794}">
      <dsp:nvSpPr>
        <dsp:cNvPr id="0" name=""/>
        <dsp:cNvSpPr/>
      </dsp:nvSpPr>
      <dsp:spPr>
        <a:xfrm>
          <a:off x="2873972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Need for Better Defences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14019" y="1645711"/>
        <a:ext cx="2073123" cy="1287199"/>
      </dsp:txXfrm>
    </dsp:sp>
    <dsp:sp modelId="{ADAF1A27-B590-40FE-A04A-F24394959403}">
      <dsp:nvSpPr>
        <dsp:cNvPr id="0" name=""/>
        <dsp:cNvSpPr/>
      </dsp:nvSpPr>
      <dsp:spPr>
        <a:xfrm>
          <a:off x="5266436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3BBD91-8217-4B58-A23D-FA4F198CD414}">
      <dsp:nvSpPr>
        <dsp:cNvPr id="0" name=""/>
        <dsp:cNvSpPr/>
      </dsp:nvSpPr>
      <dsp:spPr>
        <a:xfrm>
          <a:off x="5505683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Future-proofing Battery Management Systems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5730" y="1645711"/>
        <a:ext cx="2073123" cy="1287199"/>
      </dsp:txXfrm>
    </dsp:sp>
    <dsp:sp modelId="{8806C6F7-093F-4D01-BE6D-3D5551E513F1}">
      <dsp:nvSpPr>
        <dsp:cNvPr id="0" name=""/>
        <dsp:cNvSpPr/>
      </dsp:nvSpPr>
      <dsp:spPr>
        <a:xfrm>
          <a:off x="7898147" y="1378380"/>
          <a:ext cx="2153217" cy="1367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32F259-CBFB-44E9-8D1D-2145AEAF83B5}">
      <dsp:nvSpPr>
        <dsp:cNvPr id="0" name=""/>
        <dsp:cNvSpPr/>
      </dsp:nvSpPr>
      <dsp:spPr>
        <a:xfrm>
          <a:off x="8137393" y="1605664"/>
          <a:ext cx="2153217" cy="13672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 long-term stability and safety of energy storage systems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77440" y="1645711"/>
        <a:ext cx="2073123" cy="128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A656E-0DCD-5F48-9EC0-BAE780F96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1252" y="365659"/>
            <a:ext cx="1246175" cy="1478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5438A-26C2-D043-A6BF-720C268A4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897" b="6337"/>
          <a:stretch/>
        </p:blipFill>
        <p:spPr>
          <a:xfrm>
            <a:off x="1714501" y="0"/>
            <a:ext cx="699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6F-52A6-6A44-9770-E1FD988B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F5B4-B83A-E144-BAE0-E7544E1E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C242-86EB-0B4D-9A9C-047E4CC2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9D39-A957-AF48-A681-2A17A3D3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93B4E-0B0C-0345-98D9-4B24C5F0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D77F-2D1E-D34E-82F2-2DF7A76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1B118-8329-2547-A701-0D75FF183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D7A6-8B3A-724A-A503-F2835F9D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243E-EEA7-174A-B059-5F80648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D662-1A8F-E248-AB28-EAFB7DA3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FFD2-2617-A74F-9D83-C4D00495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1616-2DE5-8048-90DC-A0C829DF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71343-B6E8-BD43-BE2C-22A4061CC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024D-C582-334B-94AD-90E1339D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D3B62-B8F9-4843-BD99-C72455EE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6F2EE-CF6F-4345-A039-1B40F634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40F2-8632-B244-858D-B5A7AF9A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D3F6-BB18-F14E-8D35-FD649E11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98A8-CAFE-424D-B0A5-C3DC3F07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559B9-5FB8-D04E-A852-693D627F4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C5EF-AA28-8640-800F-F17F871AD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E43BD-555B-0149-94B5-2CC0FC0C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454A0-E619-424A-BEA9-5C1C998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D3496-97C5-B448-AF5C-D00B11C7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765B-D070-854F-9477-DBF48AF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9D1A6-626E-5E45-9CD6-50DB8C88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8D2A2-5CAA-F343-A52F-AEB7B0D6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61A9A-389E-BB43-B950-27ECB2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C4AEA-4CDB-0445-BD1F-DCC399E45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DDEF3-FDA5-1E41-902C-3526329A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A0A2-E1F0-E04B-B731-0A2CC7A5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27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9322-9A51-CF47-9BCE-8A274228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212E-11F3-7146-8330-7492C05E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7CE0A-6B60-3742-93AD-23A209CBB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14E38-BB51-F54A-9AD2-6AAFF8A8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5788-2A39-084B-90DD-A819257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CEF53-4D31-8242-83DE-62BD51DF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7907-E5FB-184A-8D4C-E7F0363B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9D33F-34E1-2B4C-92CA-04B6FBAF0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6CAB-22B4-C148-B72D-D92D3A07F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3C9D-DD6D-364A-8DD3-53A1DB01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C8B4-E587-0847-9656-D1322F62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81EB-E9D2-004D-90CA-CAB413A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3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93C4-06D5-D846-9EC4-5C6DBC48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8AC8C-69E6-1F44-A7E6-E36E3B5B1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AAA2-1001-A447-B169-6BC6A3A9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4475-6876-C74F-A4D6-E016065A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9DEA-0A87-7A49-A7C7-DAFF5912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BAEFB-AAD7-744A-B66F-3F55FAB6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5C8CE-5363-144E-B73C-9ACEA0F02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23BB-0E7F-D643-81C6-4B31CE85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FD898-2BEA-9A45-9AA1-8CC3C992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36B6-F2BE-9448-A62E-D504A82A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90282" y="737209"/>
            <a:ext cx="6021559" cy="8149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6D00A-530D-F94C-91C4-6B611B669B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2643" y="394347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9787E-4586-3548-A111-23DF06AE5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0700" y="0"/>
            <a:ext cx="53213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38705" y="0"/>
            <a:ext cx="5453295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C6710-967D-1F47-B72A-9C3174760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13652" y="5146889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72781-FCC3-F343-8D45-CB137E2E0E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38938" cy="5016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2" y="1"/>
            <a:ext cx="5543551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9" y="-612611"/>
            <a:ext cx="5135041" cy="7002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EC576-D815-5244-BC99-0F60FF0078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0932" y="5187123"/>
            <a:ext cx="1246175" cy="14783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A6708-0A11-074F-9DBC-16280ECCCD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0"/>
            <a:ext cx="6648450" cy="494270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2" y="2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2348756" y="-999555"/>
            <a:ext cx="7882815" cy="930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CD5D7-0F69-C34E-B43E-2F99C7061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07235" y="5155102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2" y="-748388"/>
            <a:ext cx="7756150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7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4ABC8-AE9E-1542-9317-8649A12ED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2372" y="5167867"/>
            <a:ext cx="1246175" cy="14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5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ED8B6A-BF3C-3841-AC68-EA4F713AC1D1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41588-FE80-8546-B792-1230E5F17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11520" y="6139546"/>
            <a:ext cx="590929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6DAC5EE-7BE5-1B40-BC41-0FDC4D31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62FD98-3A3B-ED4A-B5A0-27000658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3CAF-EF20-E846-9014-6CC7DCE4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8F64-4913-EC4A-9A68-E8673BB3C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16E80-7BD3-AE49-9870-F9F5B403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A2DC-035C-B14F-B19C-CB7321DC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5AF1-9F13-EE48-BD13-4EE551D0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98B6C-F0AE-E14B-8CFB-D5B095A21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7ABA-B5EF-A546-A7F3-B37F24095554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1F74-4E14-F942-9C25-36878CD2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166F-47F6-4548-9DB8-FFE83162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AF1C-21CD-FD45-AA63-4B29BB0D2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6CC83-2083-2244-BEDB-0B9322B8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51374-4AAF-D840-88E1-6BFA1FA4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5CBD-57A9-9349-9A9F-D4B99E3C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960B-9B8C-714C-BBC0-2546AD7FAB00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C675-5A73-5B49-BFBE-33FE0DF58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B4C0F-8DCD-6B49-93C4-B292BE411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E8C27-AD96-DB49-8F98-2B741DE97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4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ndustrialcyber.co/threat-landscape/dhs-warns-of-escalating-threats-to-us-critical-infrastructure-in-2025-homeland-threat-assessment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bankinfosecurity.com/us-officials-blame-election-data-theft-on-russian-apt-group-a-1523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rangebankbess.com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hyperlink" Target="https://www.cyber.gov.au/about-us/view-all-content/alerts-and-advisories/russian-military-cyber-actors-target-us-and-global-critical-infrastructu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632" y="1240670"/>
            <a:ext cx="9885034" cy="345550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Attacks on Battery Energy Storage Systems</a:t>
            </a:r>
            <a:b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Physics-Based Models in 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PyBaMM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7572-6A33-9258-0E75-AB384AED40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48342" y="6251045"/>
            <a:ext cx="6242324" cy="6016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Harrison Faure Alaa Selim Huadong Mo | z5364422 </a:t>
            </a:r>
          </a:p>
        </p:txBody>
      </p:sp>
    </p:spTree>
    <p:extLst>
      <p:ext uri="{BB962C8B-B14F-4D97-AF65-F5344CB8AC3E}">
        <p14:creationId xmlns:p14="http://schemas.microsoft.com/office/powerpoint/2010/main" val="1976800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26868-932B-1E74-1211-2CF33404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3026F-94EC-9185-00DE-4B3BB02C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29" y="-85562"/>
            <a:ext cx="5276539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Part 2</a:t>
            </a:r>
          </a:p>
        </p:txBody>
      </p:sp>
      <p:pic>
        <p:nvPicPr>
          <p:cNvPr id="9" name="Picture 8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E3FE9164-EF2C-79C6-D272-C59FFE2E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7" t="35818" r="845" b="35888"/>
          <a:stretch/>
        </p:blipFill>
        <p:spPr>
          <a:xfrm>
            <a:off x="1204912" y="1528762"/>
            <a:ext cx="97821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7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26868-932B-1E74-1211-2CF33404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3026F-94EC-9185-00DE-4B3BB02C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729" y="-88271"/>
            <a:ext cx="5276539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Part 3</a:t>
            </a:r>
          </a:p>
        </p:txBody>
      </p:sp>
      <p:pic>
        <p:nvPicPr>
          <p:cNvPr id="9" name="Picture 8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E3FE9164-EF2C-79C6-D272-C59FFE2E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6" t="57021" r="1036" b="3304"/>
          <a:stretch/>
        </p:blipFill>
        <p:spPr>
          <a:xfrm>
            <a:off x="1204912" y="954251"/>
            <a:ext cx="9782175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273F-BC37-6A85-3AB6-6FD3E547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A4ACF-02B0-288C-8A44-9A44B117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86" y="-9525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Settings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77BB16-CC1B-20C9-748D-8EE90466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46625"/>
              </p:ext>
            </p:extLst>
          </p:nvPr>
        </p:nvGraphicFramePr>
        <p:xfrm>
          <a:off x="1450975" y="988370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184113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505010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6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Nominal Current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2A discharge rate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8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SoC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298.15K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428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99851C-6FFD-CAC2-33B1-46FECE80C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04602"/>
              </p:ext>
            </p:extLst>
          </p:nvPr>
        </p:nvGraphicFramePr>
        <p:xfrm>
          <a:off x="1450975" y="3126412"/>
          <a:ext cx="8128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184113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505010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Assumptions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6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SEI resistance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× 10⁻³ Ω·m² Baseline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8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Electrolyte concentration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uniform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96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2E9DDF-DC6C-05BD-3BEB-75488900B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70823"/>
              </p:ext>
            </p:extLst>
          </p:nvPr>
        </p:nvGraphicFramePr>
        <p:xfrm>
          <a:off x="1450975" y="4846934"/>
          <a:ext cx="8128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184113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505010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Attack Window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Setting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6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1-2s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8729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Gradual increase and decrease in attack intensity.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9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836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ED8AA-B309-2927-A1EB-55666243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2E0C69-6151-D510-A87B-DA848D3C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Input and Attack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1F9C-587C-466E-06F7-D641B3FFC67A}"/>
              </a:ext>
            </a:extLst>
          </p:cNvPr>
          <p:cNvSpPr txBox="1"/>
          <p:nvPr/>
        </p:nvSpPr>
        <p:spPr>
          <a:xfrm>
            <a:off x="2147851" y="4059070"/>
            <a:ext cx="78962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Maximise deviation in terminal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perturbations within safe operational limits</a:t>
            </a:r>
          </a:p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L-BFGS-B algorithm for bound-constrained optimization has been replaced with </a:t>
            </a:r>
            <a:r>
              <a:rPr lang="en-A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CasadiSolver</a:t>
            </a: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F0950-C95A-C00C-8F23-759FDED8E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66689"/>
              </p:ext>
            </p:extLst>
          </p:nvPr>
        </p:nvGraphicFramePr>
        <p:xfrm>
          <a:off x="1546225" y="1325563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184113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505010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Perturbation Amplitude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07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6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 2x Current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8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 0.01V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0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Spike 301K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4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Window (Attack duration)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1-2s</a:t>
                      </a:r>
                      <a:endParaRPr lang="en-A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262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3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114E-FD12-4DCC-A436-1078DF3C8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C8EAA-86A8-C5C9-6DE2-E9003605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3" y="-25400"/>
            <a:ext cx="1110734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Single Window | Combine Attack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7E9F4C-D493-C1F2-AE83-BE5C2DAA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0" y="1022350"/>
            <a:ext cx="4018708" cy="2692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5A5C3-7484-591E-7480-509AE854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94" y="1022349"/>
            <a:ext cx="4190255" cy="2692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AA24CC-0A12-AAFC-BEB9-CCE2EC00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138" y="3891877"/>
            <a:ext cx="5298233" cy="2884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2CD68C-2477-998F-58BA-21EE43118550}"/>
              </a:ext>
            </a:extLst>
          </p:cNvPr>
          <p:cNvSpPr txBox="1"/>
          <p:nvPr/>
        </p:nvSpPr>
        <p:spPr>
          <a:xfrm>
            <a:off x="7485999" y="5866339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Attack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E15A35-3ED6-06D6-A32A-0EC0A50F5072}"/>
              </a:ext>
            </a:extLst>
          </p:cNvPr>
          <p:cNvSpPr txBox="1"/>
          <p:nvPr/>
        </p:nvSpPr>
        <p:spPr>
          <a:xfrm>
            <a:off x="6909492" y="6043529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01A692-4D23-2C2C-D58E-A6AA3AC87955}"/>
              </a:ext>
            </a:extLst>
          </p:cNvPr>
          <p:cNvCxnSpPr>
            <a:cxnSpLocks/>
          </p:cNvCxnSpPr>
          <p:nvPr/>
        </p:nvCxnSpPr>
        <p:spPr>
          <a:xfrm flipV="1">
            <a:off x="7095067" y="5725537"/>
            <a:ext cx="118533" cy="317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8DBF5D-D367-B99E-1A5C-9F3EDDAF9AE4}"/>
              </a:ext>
            </a:extLst>
          </p:cNvPr>
          <p:cNvCxnSpPr>
            <a:cxnSpLocks/>
          </p:cNvCxnSpPr>
          <p:nvPr/>
        </p:nvCxnSpPr>
        <p:spPr>
          <a:xfrm flipH="1">
            <a:off x="7572600" y="6078730"/>
            <a:ext cx="225892" cy="10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114E-FD12-4DCC-A436-1078DF3C8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C8EAA-86A8-C5C9-6DE2-E9003605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3" y="-25400"/>
            <a:ext cx="1110734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Multiple Window | Combine Attack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E81CCF-F151-D157-9AC1-E622CF51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6" y="1110846"/>
            <a:ext cx="3868737" cy="2617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6953C-CCDF-75A3-A9A7-709537B8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5" y="1080782"/>
            <a:ext cx="4059300" cy="2617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AE7BA1-0B9E-8BE7-23FD-5882B443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3841076"/>
            <a:ext cx="5396593" cy="29169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7E41E2-4E69-DEC5-0A2E-21072ED5ADE6}"/>
              </a:ext>
            </a:extLst>
          </p:cNvPr>
          <p:cNvCxnSpPr>
            <a:cxnSpLocks/>
          </p:cNvCxnSpPr>
          <p:nvPr/>
        </p:nvCxnSpPr>
        <p:spPr>
          <a:xfrm flipH="1" flipV="1">
            <a:off x="7351775" y="6239063"/>
            <a:ext cx="293625" cy="24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698850-6B60-DACD-E50D-E1270EA48BF0}"/>
              </a:ext>
            </a:extLst>
          </p:cNvPr>
          <p:cNvSpPr txBox="1"/>
          <p:nvPr/>
        </p:nvSpPr>
        <p:spPr>
          <a:xfrm>
            <a:off x="7635325" y="6351394"/>
            <a:ext cx="89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D4B395-C073-569F-77E6-5730CE5F2ECE}"/>
              </a:ext>
            </a:extLst>
          </p:cNvPr>
          <p:cNvCxnSpPr>
            <a:cxnSpLocks/>
          </p:cNvCxnSpPr>
          <p:nvPr/>
        </p:nvCxnSpPr>
        <p:spPr>
          <a:xfrm flipH="1">
            <a:off x="7351775" y="5435599"/>
            <a:ext cx="389467" cy="389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ACCB63-CD4C-1DF6-93D3-2BE5E24B7E51}"/>
              </a:ext>
            </a:extLst>
          </p:cNvPr>
          <p:cNvSpPr txBox="1"/>
          <p:nvPr/>
        </p:nvSpPr>
        <p:spPr>
          <a:xfrm>
            <a:off x="7342318" y="5144698"/>
            <a:ext cx="899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Attack</a:t>
            </a:r>
          </a:p>
        </p:txBody>
      </p:sp>
    </p:spTree>
    <p:extLst>
      <p:ext uri="{BB962C8B-B14F-4D97-AF65-F5344CB8AC3E}">
        <p14:creationId xmlns:p14="http://schemas.microsoft.com/office/powerpoint/2010/main" val="324152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Critique Analysis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491BDE4-473F-580F-8939-43B943604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77840"/>
              </p:ext>
            </p:extLst>
          </p:nvPr>
        </p:nvGraphicFramePr>
        <p:xfrm>
          <a:off x="838200" y="1825625"/>
          <a:ext cx="10515600" cy="408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199834-5AC2-0D5C-4D54-8303F6B20495}"/>
              </a:ext>
            </a:extLst>
          </p:cNvPr>
          <p:cNvSpPr txBox="1"/>
          <p:nvPr/>
        </p:nvSpPr>
        <p:spPr>
          <a:xfrm>
            <a:off x="11520488" y="5697021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BA48-E9BA-57B3-B043-CC45F4BF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ED701-E618-9F5E-4A55-AB050D6F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</a:t>
            </a:r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8993D0DD-63E4-EC23-782C-1D6D4BFBE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594088"/>
              </p:ext>
            </p:extLst>
          </p:nvPr>
        </p:nvGraphicFramePr>
        <p:xfrm>
          <a:off x="838200" y="1825625"/>
          <a:ext cx="10515600" cy="408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961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9F4EE-22D6-41F0-545F-BA7A32B11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C7982-7F0B-EB1F-AD00-E513BF52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8A04DDC-D7E8-BDFC-BE68-4CEC6B895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661920"/>
              </p:ext>
            </p:extLst>
          </p:nvPr>
        </p:nvGraphicFramePr>
        <p:xfrm>
          <a:off x="838200" y="1825625"/>
          <a:ext cx="102936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24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D22177-F7F4-58F6-F21F-C13EB35F0CC9}"/>
              </a:ext>
            </a:extLst>
          </p:cNvPr>
          <p:cNvSpPr txBox="1"/>
          <p:nvPr/>
        </p:nvSpPr>
        <p:spPr>
          <a:xfrm>
            <a:off x="2925536" y="2219920"/>
            <a:ext cx="698862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3800" b="1" i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9451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607D-9D34-3340-0367-FBE4D6CD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26DED-0C28-7C72-31D7-40A72B9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463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1A448-DC23-4137-B410-D7BAC1C9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4" y="3585208"/>
            <a:ext cx="6305841" cy="292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FF02C-E49E-1031-B50B-1668A5ED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982520"/>
            <a:ext cx="5845037" cy="2178126"/>
          </a:xfrm>
          <a:prstGeom prst="rect">
            <a:avLst/>
          </a:prstGeom>
        </p:spPr>
      </p:pic>
      <p:pic>
        <p:nvPicPr>
          <p:cNvPr id="1026" name="Picture 2" descr="US Officials Blame Data Exfiltration on Russian APT Group">
            <a:extLst>
              <a:ext uri="{FF2B5EF4-FFF2-40B4-BE49-F238E27FC236}">
                <a16:creationId xmlns:a16="http://schemas.microsoft.com/office/drawing/2014/main" id="{200F5658-CD41-8DC4-FFD5-EF5045DC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4" y="982520"/>
            <a:ext cx="4238625" cy="256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ngebank BESS - Home">
            <a:extLst>
              <a:ext uri="{FF2B5EF4-FFF2-40B4-BE49-F238E27FC236}">
                <a16:creationId xmlns:a16="http://schemas.microsoft.com/office/drawing/2014/main" id="{353C8163-3DA9-EC46-239A-FDE014EE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37" y="3295761"/>
            <a:ext cx="4238625" cy="26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AA74BC-6ABD-3405-305B-ABCECBDC507D}"/>
              </a:ext>
            </a:extLst>
          </p:cNvPr>
          <p:cNvSpPr txBox="1"/>
          <p:nvPr/>
        </p:nvSpPr>
        <p:spPr>
          <a:xfrm>
            <a:off x="0" y="6273130"/>
            <a:ext cx="1132522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Bank BESS. "Range Bank Battery Energy Storage System," 2023. Available: </a:t>
            </a:r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https://www.rangebankbess.com</a:t>
            </a:r>
            <a:endParaRPr lang="en-GB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Info Security. "US Officials Blame Election Data Theft on Russian APT Group," 2023. Available: </a:t>
            </a:r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https://www.bankinfosecurity.com/us-officials-blame-election-data-theft-on-russian-apt-group-a-15231</a:t>
            </a:r>
            <a:endParaRPr lang="en-GB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Cyber. "DHS Warns of Escalating Threats to US Critical Infrastructure in 2025 Homeland Threat Assessment," 2023. Available: </a:t>
            </a:r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https://industrialcyber.co/threat-landscape/dhs-warns-of-escalating-threats-to-us-critical-infrastructure-in-2025-homeland-threat-assessment/</a:t>
            </a:r>
            <a:endParaRPr lang="en-GB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Cyber.gov.au. "Russian Military Cyber Actors Target US and Global Critical Infrastructure," Australian Cyber Security Centre, 2023. Available: </a:t>
            </a:r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https://www.cyber.gov.au/about-us/view-all-content/alerts-and-advisories/russian-military-cyber-actors-target-us-and-global-critical-infrastructure</a:t>
            </a:r>
            <a:endParaRPr lang="en-GB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18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491BDE4-473F-580F-8939-43B943604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199299"/>
              </p:ext>
            </p:extLst>
          </p:nvPr>
        </p:nvGraphicFramePr>
        <p:xfrm>
          <a:off x="838200" y="1825625"/>
          <a:ext cx="10515600" cy="408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F5B735-A7D3-F33B-52FF-E28DC5C86D68}"/>
              </a:ext>
            </a:extLst>
          </p:cNvPr>
          <p:cNvSpPr txBox="1"/>
          <p:nvPr/>
        </p:nvSpPr>
        <p:spPr>
          <a:xfrm>
            <a:off x="0" y="6050575"/>
            <a:ext cx="11520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Obrien, R. D.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Trevizan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V. S. Rao, “Detecting false data injection attacks to battery state estimation using cumulative sum algorithm,” in </a:t>
            </a:r>
            <a:r>
              <a:rPr lang="en-US" sz="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North American Power Symposium (NAPS)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2021, pp. 01–06.</a:t>
            </a:r>
          </a:p>
          <a:p>
            <a:r>
              <a:rPr lang="en-US" sz="900" b="1" dirty="0"/>
              <a:t>A. </a:t>
            </a:r>
            <a:r>
              <a:rPr lang="en-US" sz="900" b="1" dirty="0" err="1"/>
              <a:t>Sayghe</a:t>
            </a:r>
            <a:r>
              <a:rPr lang="en-US" sz="900" b="1" dirty="0"/>
              <a:t>, J. Zhao, and C. Konstantinou, “Evasion attacks with adversarial deep learning against power system state estimation,” in </a:t>
            </a:r>
            <a:r>
              <a:rPr lang="en-US" sz="900" b="1" i="1" dirty="0"/>
              <a:t>2020 IEEE Power &amp; Energy Society General Meeting (PESGM)</a:t>
            </a:r>
            <a:r>
              <a:rPr lang="en-US" sz="900" b="1" dirty="0"/>
              <a:t>. IEEE, 2020, pp. 1–5.</a:t>
            </a:r>
          </a:p>
          <a:p>
            <a:r>
              <a:rPr lang="en-US" sz="900" b="1" dirty="0"/>
              <a:t>Z. </a:t>
            </a:r>
            <a:r>
              <a:rPr lang="en-US" sz="900" b="1" dirty="0" err="1"/>
              <a:t>Khalik</a:t>
            </a:r>
            <a:r>
              <a:rPr lang="en-US" sz="900" b="1" dirty="0"/>
              <a:t>, M. </a:t>
            </a:r>
            <a:r>
              <a:rPr lang="en-US" sz="900" b="1" dirty="0" err="1"/>
              <a:t>Donkers</a:t>
            </a:r>
            <a:r>
              <a:rPr lang="en-US" sz="900" b="1" dirty="0"/>
              <a:t>, and H. J. </a:t>
            </a:r>
            <a:r>
              <a:rPr lang="en-US" sz="900" b="1" dirty="0" err="1"/>
              <a:t>Bergveld</a:t>
            </a:r>
            <a:r>
              <a:rPr lang="en-US" sz="900" b="1" dirty="0"/>
              <a:t>, “Model simplifications and their impact on computational complexity for an electrochemistry-based battery modeling toolbox,” </a:t>
            </a:r>
            <a:r>
              <a:rPr lang="en-US" sz="900" b="1" i="1" dirty="0"/>
              <a:t>Journal of Power Sources</a:t>
            </a:r>
            <a:r>
              <a:rPr lang="en-US" sz="900" b="1" dirty="0"/>
              <a:t>, vol. 488, p. 229427, 2021.</a:t>
            </a:r>
          </a:p>
          <a:p>
            <a:r>
              <a:rPr lang="en-US" sz="900" b="1" dirty="0"/>
              <a:t>R. D. T. V. Obrien, “Cyber security of battery energy storage systems,” </a:t>
            </a:r>
            <a:r>
              <a:rPr lang="en-US" sz="900" b="1" i="1" dirty="0"/>
              <a:t>IEEE Access</a:t>
            </a:r>
            <a:r>
              <a:rPr lang="en-US" sz="900" b="1" dirty="0"/>
              <a:t>, 2021.</a:t>
            </a:r>
          </a:p>
          <a:p>
            <a:r>
              <a:rPr lang="en-US" sz="900" b="1" dirty="0"/>
              <a:t>D. D. A. Selim, H. Mo, “Advanced battery management systems,” </a:t>
            </a:r>
            <a:r>
              <a:rPr lang="en-US" sz="900" b="1" i="1" dirty="0"/>
              <a:t>Journal of Power Sources</a:t>
            </a:r>
            <a:r>
              <a:rPr lang="en-US" sz="900" b="1" dirty="0"/>
              <a:t>, vol. 478, 2023.</a:t>
            </a:r>
          </a:p>
          <a:p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1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BA48-E9BA-57B3-B043-CC45F4BF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ED701-E618-9F5E-4A55-AB050D6F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Gaps</a:t>
            </a:r>
            <a:b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8993D0DD-63E4-EC23-782C-1D6D4BFBE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679072"/>
              </p:ext>
            </p:extLst>
          </p:nvPr>
        </p:nvGraphicFramePr>
        <p:xfrm>
          <a:off x="838200" y="1825625"/>
          <a:ext cx="10515600" cy="408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010985-4EB1-37AF-7239-5107D26CA6ED}"/>
              </a:ext>
            </a:extLst>
          </p:cNvPr>
          <p:cNvSpPr txBox="1"/>
          <p:nvPr/>
        </p:nvSpPr>
        <p:spPr>
          <a:xfrm>
            <a:off x="66675" y="6150114"/>
            <a:ext cx="11525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Vignesh, H. S. Che, J. Selvaraj, K. S. Tey, J. W. Lee, H. Shareef, and R.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Errouissi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“State of Health (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Estimation Methods for Second Life Lithium-ion Battery—Review and Challenges,” </a:t>
            </a:r>
            <a:r>
              <a:rPr 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Energy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369, p. 123542, 2024.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Doyle, T. F. Fuller, and J. Newman, “Modeling of galvanostatic charge and discharge of the lithium/polymer/insertion cell,” </a:t>
            </a:r>
            <a:r>
              <a:rPr 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Electrochemical Society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140, no. 6, p. 1526, 1993.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Kaheni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Franceschelli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“Resilient and privacy-preserving multi-agent optimization and control of a network of battery energy storage systems under attack,” </a:t>
            </a:r>
            <a:r>
              <a:rPr 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Automation Science and Engineering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Obrien, R. D. </a:t>
            </a:r>
            <a:r>
              <a:rPr lang="en-US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Trevizan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V. S. Rao, “Detecting false data injection attacks to battery state estimation using cumulative sum algorithm,” in </a:t>
            </a:r>
            <a:r>
              <a:rPr lang="en-US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North American Power Symposium (NAPS)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2021, pp. 01–06.</a:t>
            </a:r>
          </a:p>
          <a:p>
            <a:pPr>
              <a:buFont typeface="+mj-lt"/>
              <a:buAutoNum type="arabicPeriod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4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5EC53-513E-EBBD-3AEB-166FE8CF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491BDE4-473F-580F-8939-43B943604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348414"/>
              </p:ext>
            </p:extLst>
          </p:nvPr>
        </p:nvGraphicFramePr>
        <p:xfrm>
          <a:off x="838200" y="1825625"/>
          <a:ext cx="10515600" cy="408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199834-5AC2-0D5C-4D54-8303F6B20495}"/>
              </a:ext>
            </a:extLst>
          </p:cNvPr>
          <p:cNvSpPr txBox="1"/>
          <p:nvPr/>
        </p:nvSpPr>
        <p:spPr>
          <a:xfrm>
            <a:off x="11520488" y="5697021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dirty="0"/>
              <a:t>[7]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1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9F4EE-22D6-41F0-545F-BA7A32B11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C7982-7F0B-EB1F-AD00-E513BF52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Doyle-Fuller-Newman (DFN) model 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8A04DDC-D7E8-BDFC-BE68-4CEC6B895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948261"/>
              </p:ext>
            </p:extLst>
          </p:nvPr>
        </p:nvGraphicFramePr>
        <p:xfrm>
          <a:off x="838200" y="1825625"/>
          <a:ext cx="1029362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261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CDB98-FAE6-671B-66D3-3C1DF23BC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2C5D8-0401-E5FE-4E79-4C5EE15B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Equations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95C43-1A3C-2EDF-6001-2EF5B3B75907}"/>
              </a:ext>
            </a:extLst>
          </p:cNvPr>
          <p:cNvSpPr txBox="1"/>
          <p:nvPr/>
        </p:nvSpPr>
        <p:spPr>
          <a:xfrm>
            <a:off x="465926" y="1045869"/>
            <a:ext cx="489578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Solid-phase Lithium-ion Concentration (cs):</a:t>
            </a:r>
          </a:p>
          <a:p>
            <a:endParaRPr lang="en-AU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Electrolyte-phase Lithium-ion Concentration (</a:t>
            </a:r>
            <a:r>
              <a:rPr lang="en-AU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Solid-phase Potential (</a:t>
            </a:r>
            <a:r>
              <a:rPr lang="el-GR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s):</a:t>
            </a: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E338F3-785F-1831-2A85-7910F946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7" y="1386401"/>
            <a:ext cx="3175000" cy="8763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50C3ACF-CE9D-0D2C-DC73-81C4E87B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7" y="3567374"/>
            <a:ext cx="4559300" cy="90170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C74C0AA-0BD3-9DF6-8E56-55304C714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7" y="5053949"/>
            <a:ext cx="30099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BDF4C8-501A-39A6-B572-5AA27F1B969D}"/>
              </a:ext>
            </a:extLst>
          </p:cNvPr>
          <p:cNvSpPr txBox="1"/>
          <p:nvPr/>
        </p:nvSpPr>
        <p:spPr>
          <a:xfrm>
            <a:off x="5465131" y="1045869"/>
            <a:ext cx="6097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Electrolyte-phase Potential (</a:t>
            </a:r>
            <a:r>
              <a:rPr lang="el-GR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e):</a:t>
            </a: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Butler-Volmer Kinetics (</a:t>
            </a:r>
            <a:r>
              <a:rPr lang="en-AU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jn</a:t>
            </a:r>
            <a:r>
              <a:rPr lang="en-AU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A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FE9630-1146-5F58-A07F-F8A76C6A8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94" y="1373701"/>
            <a:ext cx="5067300" cy="889000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F1EE5A6-BF16-829C-7498-24AC5CDE9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594" y="2914650"/>
            <a:ext cx="45339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AB171-9CA8-3D5B-731E-3A5F3A05E87C}"/>
              </a:ext>
            </a:extLst>
          </p:cNvPr>
          <p:cNvSpPr txBox="1"/>
          <p:nvPr/>
        </p:nvSpPr>
        <p:spPr>
          <a:xfrm>
            <a:off x="7358208" y="6304002"/>
            <a:ext cx="40209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Doyle, T. F. Fuller, and J. Newman, "</a:t>
            </a:r>
            <a:r>
              <a:rPr lang="en-GB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galvanostatic charge and discharge of the lithium/polymer/insertion cell," </a:t>
            </a:r>
            <a:r>
              <a:rPr lang="en-GB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Electrochemical Society</a:t>
            </a:r>
            <a:r>
              <a:rPr lang="en-GB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140, no. 6, p. 1526, 1993.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E1A64-02AA-6039-3D8A-70079A7CA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7FDA8-608B-2426-D6A7-99CB23C3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93627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Adversarial Attacks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7B1CC-485D-7D3A-74F7-BB30A18F2422}"/>
              </a:ext>
            </a:extLst>
          </p:cNvPr>
          <p:cNvSpPr txBox="1"/>
          <p:nvPr/>
        </p:nvSpPr>
        <p:spPr>
          <a:xfrm>
            <a:off x="133272" y="1066698"/>
            <a:ext cx="60971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Attack </a:t>
            </a:r>
          </a:p>
          <a:p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 Resistance Attack</a:t>
            </a:r>
          </a:p>
          <a:p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DEEBC-50D9-F2A8-0A00-243F4062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2" y="1482678"/>
            <a:ext cx="4740954" cy="488271"/>
          </a:xfrm>
          <a:prstGeom prst="rect">
            <a:avLst/>
          </a:prstGeom>
        </p:spPr>
      </p:pic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355AF80-D041-4630-6312-675C004D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2" y="2371349"/>
            <a:ext cx="3689159" cy="48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816E8-3B59-CB9D-2949-16236003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02" y="3260020"/>
            <a:ext cx="4798779" cy="501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3DD1E-1106-41DE-FA60-6092EF18B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267" y="2643144"/>
            <a:ext cx="3419475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49112B-4CF0-EA0C-66A1-91A67B503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267" y="5139965"/>
            <a:ext cx="2933700" cy="876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C3287-A043-F12A-A4BF-B72D6914E0FF}"/>
              </a:ext>
            </a:extLst>
          </p:cNvPr>
          <p:cNvSpPr txBox="1"/>
          <p:nvPr/>
        </p:nvSpPr>
        <p:spPr>
          <a:xfrm>
            <a:off x="5434386" y="1066698"/>
            <a:ext cx="60971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Charge [SoC]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I(t) : Battery Current at time 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Q(nom): nominal capacity of the battery (Ah).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SoC(t0​): initial State of Charge.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Health [</a:t>
            </a:r>
            <a:r>
              <a:rPr lang="en-A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V(nom): nominal voltage of the battery.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𝐼(𝑡): current.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𝑅(int)​: internal resistance.</a:t>
            </a: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21689-4928-B1AD-A9D0-7A1EE94DDFAB}"/>
              </a:ext>
            </a:extLst>
          </p:cNvPr>
          <p:cNvSpPr txBox="1"/>
          <p:nvPr/>
        </p:nvSpPr>
        <p:spPr>
          <a:xfrm>
            <a:off x="0" y="5467903"/>
            <a:ext cx="452046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Lee, J. Kim, J. Lee, and B.H. Cho, "State-of-charge and capacity estimation of lithium-ion battery using a new open-circuit voltage versus state-of-charge relationship," </a:t>
            </a:r>
            <a:r>
              <a:rPr lang="en-GB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Power Sources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185, pp. 1367-1373, 2016.</a:t>
            </a:r>
          </a:p>
          <a:p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Sepasi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Ghorbani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B.Y.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Liaw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"Inline state of health estimation of lithium-ion batteries using state of charge calculation," </a:t>
            </a:r>
            <a:r>
              <a:rPr lang="en-GB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Power Sources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299, pp. 246-254, 2015.</a:t>
            </a:r>
          </a:p>
          <a:p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Obrien, R. D.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Trevizan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V. S. Rao, "Detecting false data injection attacks to battery state estimation using cumulative sum algorithm," in 2021 North American Power Symposium (NAPS). IEEE, pp. 01–06, 2021.</a:t>
            </a:r>
          </a:p>
          <a:p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D.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Trevizan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Obert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De Angelis, T. A. Nguyen, V. S. Rao, and B. R. 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Chalamala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</a:t>
            </a:r>
            <a:r>
              <a:rPr lang="en-GB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Cyberphysical</a:t>
            </a:r>
            <a:r>
              <a:rPr lang="en-GB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 of grid battery energy storage systems," IEEE Access, vol. 10, pp. 59675–59722, 2022.</a:t>
            </a:r>
          </a:p>
        </p:txBody>
      </p:sp>
    </p:spTree>
    <p:extLst>
      <p:ext uri="{BB962C8B-B14F-4D97-AF65-F5344CB8AC3E}">
        <p14:creationId xmlns:p14="http://schemas.microsoft.com/office/powerpoint/2010/main" val="286144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26868-932B-1E74-1211-2CF33404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3026F-94EC-9185-00DE-4B3BB02C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967" y="-85562"/>
            <a:ext cx="5276539" cy="1325563"/>
          </a:xfrm>
        </p:spPr>
        <p:txBody>
          <a:bodyPr>
            <a:noAutofit/>
          </a:bodyPr>
          <a:lstStyle/>
          <a:p>
            <a:pPr algn="ctr"/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Part 1</a:t>
            </a:r>
          </a:p>
        </p:txBody>
      </p:sp>
      <p:pic>
        <p:nvPicPr>
          <p:cNvPr id="7" name="Picture 6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209D74D3-F026-CF6A-F30F-340E513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6" t="1061" r="1082" b="55965"/>
          <a:stretch/>
        </p:blipFill>
        <p:spPr>
          <a:xfrm>
            <a:off x="1209675" y="954251"/>
            <a:ext cx="9763125" cy="57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2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278AC3A6-6A78-D247-9E2D-EA42451F144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" id="{CC66B91E-972B-7B4B-8565-8EB85E9135F6}" vid="{687172CE-E903-FC4B-ADCC-4FFB1F740E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12097</TotalTime>
  <Words>1276</Words>
  <Application>Microsoft Macintosh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Custom Design</vt:lpstr>
      <vt:lpstr>Adversarial Attacks on Battery Energy Storage Systems Using Physics-Based Models in PyBaMM</vt:lpstr>
      <vt:lpstr>Motivation</vt:lpstr>
      <vt:lpstr> Importance </vt:lpstr>
      <vt:lpstr> Current Gaps </vt:lpstr>
      <vt:lpstr>Objectives</vt:lpstr>
      <vt:lpstr>Doyle-Fuller-Newman (DFN) model </vt:lpstr>
      <vt:lpstr>Key Equations</vt:lpstr>
      <vt:lpstr>Simulating Adversarial Attacks</vt:lpstr>
      <vt:lpstr>Methodology Part 1</vt:lpstr>
      <vt:lpstr>Methodology Part 2</vt:lpstr>
      <vt:lpstr>Methodology Part 3</vt:lpstr>
      <vt:lpstr>Simulation Settings</vt:lpstr>
      <vt:lpstr>Data Input and Attack Parameters</vt:lpstr>
      <vt:lpstr>Results – Single Window | Combine Attack</vt:lpstr>
      <vt:lpstr>Results – Multiple Window | Combine Attack</vt:lpstr>
      <vt:lpstr>Critique Analysis</vt:lpstr>
      <vt:lpstr> Future Research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Banos</dc:creator>
  <cp:lastModifiedBy>Harrison Faure</cp:lastModifiedBy>
  <cp:revision>33</cp:revision>
  <dcterms:created xsi:type="dcterms:W3CDTF">2020-05-08T01:27:25Z</dcterms:created>
  <dcterms:modified xsi:type="dcterms:W3CDTF">2024-10-17T22:52:06Z</dcterms:modified>
</cp:coreProperties>
</file>